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50" r:id="rId4"/>
    <p:sldMasterId id="2147483768" r:id="rId5"/>
    <p:sldMasterId id="2147483786" r:id="rId6"/>
    <p:sldMasterId id="2147483840" r:id="rId7"/>
    <p:sldMasterId id="2147483852" r:id="rId8"/>
    <p:sldMasterId id="2147483870" r:id="rId9"/>
  </p:sldMasterIdLst>
  <p:notesMasterIdLst>
    <p:notesMasterId r:id="rId25"/>
  </p:notesMasterIdLst>
  <p:sldIdLst>
    <p:sldId id="256" r:id="rId10"/>
    <p:sldId id="257" r:id="rId11"/>
    <p:sldId id="278" r:id="rId12"/>
    <p:sldId id="279" r:id="rId13"/>
    <p:sldId id="276" r:id="rId14"/>
    <p:sldId id="280" r:id="rId15"/>
    <p:sldId id="261" r:id="rId16"/>
    <p:sldId id="262" r:id="rId17"/>
    <p:sldId id="264" r:id="rId18"/>
    <p:sldId id="267" r:id="rId19"/>
    <p:sldId id="277" r:id="rId20"/>
    <p:sldId id="274" r:id="rId21"/>
    <p:sldId id="273" r:id="rId22"/>
    <p:sldId id="275" r:id="rId23"/>
    <p:sldId id="266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3837" autoAdjust="0"/>
  </p:normalViewPr>
  <p:slideViewPr>
    <p:cSldViewPr snapToGrid="0">
      <p:cViewPr varScale="1">
        <p:scale>
          <a:sx n="63" d="100"/>
          <a:sy n="63" d="100"/>
        </p:scale>
        <p:origin x="29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1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2B226-0D21-41CF-B0C6-8F9C789D10E7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1EB19AA-95B6-4EAF-8744-2A1B401CBE21}">
      <dgm:prSet phldrT="[Text]"/>
      <dgm:spPr/>
      <dgm:t>
        <a:bodyPr/>
        <a:lstStyle/>
        <a:p>
          <a:r>
            <a:rPr lang="en-US" dirty="0"/>
            <a:t>MALPRAKTEK MEDIS DALAM MEDIA</a:t>
          </a:r>
          <a:endParaRPr lang="en-ID" dirty="0"/>
        </a:p>
      </dgm:t>
    </dgm:pt>
    <dgm:pt modelId="{EDEF2135-9CAA-43FF-A7EE-389F9C872AE4}" type="parTrans" cxnId="{7D9BFB0C-5C29-415C-9191-EAA67C593A49}">
      <dgm:prSet/>
      <dgm:spPr/>
      <dgm:t>
        <a:bodyPr/>
        <a:lstStyle/>
        <a:p>
          <a:endParaRPr lang="en-ID"/>
        </a:p>
      </dgm:t>
    </dgm:pt>
    <dgm:pt modelId="{8186013A-E733-4770-9E6C-2252F224766E}" type="sibTrans" cxnId="{7D9BFB0C-5C29-415C-9191-EAA67C593A49}">
      <dgm:prSet/>
      <dgm:spPr/>
      <dgm:t>
        <a:bodyPr/>
        <a:lstStyle/>
        <a:p>
          <a:endParaRPr lang="en-ID"/>
        </a:p>
      </dgm:t>
    </dgm:pt>
    <dgm:pt modelId="{8E98B4A1-C191-4F85-9487-1B711E1F5B2D}">
      <dgm:prSet phldrT="[Text]"/>
      <dgm:spPr/>
      <dgm:t>
        <a:bodyPr/>
        <a:lstStyle/>
        <a:p>
          <a:r>
            <a:rPr lang="en-US" dirty="0" err="1"/>
            <a:t>Kesalahan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Operasi</a:t>
          </a:r>
          <a:r>
            <a:rPr lang="en-US" dirty="0"/>
            <a:t> </a:t>
          </a:r>
          <a:r>
            <a:rPr lang="en-US" dirty="0" err="1"/>
            <a:t>Buat</a:t>
          </a:r>
          <a:r>
            <a:rPr lang="en-US" dirty="0"/>
            <a:t> </a:t>
          </a:r>
          <a:r>
            <a:rPr lang="en-US" dirty="0" err="1"/>
            <a:t>Gadis</a:t>
          </a:r>
          <a:r>
            <a:rPr lang="en-US" dirty="0"/>
            <a:t> 17 </a:t>
          </a:r>
          <a:r>
            <a:rPr lang="en-US" dirty="0" err="1"/>
            <a:t>Tahun</a:t>
          </a:r>
          <a:r>
            <a:rPr lang="en-US" dirty="0"/>
            <a:t> </a:t>
          </a:r>
          <a:r>
            <a:rPr lang="en-US" dirty="0" err="1"/>
            <a:t>Kehilangan</a:t>
          </a:r>
          <a:r>
            <a:rPr lang="en-US" dirty="0"/>
            <a:t> </a:t>
          </a:r>
          <a:r>
            <a:rPr lang="en-US" dirty="0" err="1"/>
            <a:t>Ibu</a:t>
          </a:r>
          <a:r>
            <a:rPr lang="en-US" dirty="0"/>
            <a:t> </a:t>
          </a:r>
          <a:r>
            <a:rPr lang="en-US" dirty="0" err="1"/>
            <a:t>Jarinya</a:t>
          </a:r>
          <a:endParaRPr lang="en-ID" dirty="0"/>
        </a:p>
      </dgm:t>
    </dgm:pt>
    <dgm:pt modelId="{6E35AF78-536B-4CCF-8AAA-0058C6FF5664}" type="parTrans" cxnId="{07664A6B-25B9-4C1B-B549-C75E41324D93}">
      <dgm:prSet/>
      <dgm:spPr/>
      <dgm:t>
        <a:bodyPr/>
        <a:lstStyle/>
        <a:p>
          <a:endParaRPr lang="en-ID"/>
        </a:p>
      </dgm:t>
    </dgm:pt>
    <dgm:pt modelId="{D808810F-CC26-46A2-B754-A82C86DD2E46}" type="sibTrans" cxnId="{07664A6B-25B9-4C1B-B549-C75E41324D93}">
      <dgm:prSet/>
      <dgm:spPr/>
      <dgm:t>
        <a:bodyPr/>
        <a:lstStyle/>
        <a:p>
          <a:endParaRPr lang="en-ID"/>
        </a:p>
      </dgm:t>
    </dgm:pt>
    <dgm:pt modelId="{CB9114BA-0054-45CC-9A43-C8E76F4369CA}">
      <dgm:prSet phldrT="[Text]"/>
      <dgm:spPr/>
      <dgm:t>
        <a:bodyPr/>
        <a:lstStyle/>
        <a:p>
          <a:r>
            <a:rPr lang="en-US" dirty="0" err="1"/>
            <a:t>Niat</a:t>
          </a:r>
          <a:r>
            <a:rPr lang="en-US" dirty="0"/>
            <a:t> </a:t>
          </a:r>
          <a:r>
            <a:rPr lang="en-US" dirty="0" err="1"/>
            <a:t>Percantik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Filler </a:t>
          </a:r>
          <a:r>
            <a:rPr lang="en-US" dirty="0" err="1"/>
            <a:t>Bibir</a:t>
          </a:r>
          <a:r>
            <a:rPr lang="en-US" dirty="0"/>
            <a:t>, Wanita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Malah</a:t>
          </a:r>
          <a:r>
            <a:rPr lang="en-US" dirty="0"/>
            <a:t> </a:t>
          </a:r>
          <a:r>
            <a:rPr lang="en-US" dirty="0" err="1"/>
            <a:t>Kena</a:t>
          </a:r>
          <a:r>
            <a:rPr lang="en-US" dirty="0"/>
            <a:t> </a:t>
          </a:r>
          <a:r>
            <a:rPr lang="en-US" dirty="0" err="1"/>
            <a:t>Infeksi</a:t>
          </a:r>
          <a:r>
            <a:rPr lang="en-US" dirty="0"/>
            <a:t> </a:t>
          </a:r>
          <a:r>
            <a:rPr lang="en-US" dirty="0" err="1"/>
            <a:t>Parah</a:t>
          </a:r>
          <a:endParaRPr lang="en-ID" dirty="0"/>
        </a:p>
      </dgm:t>
    </dgm:pt>
    <dgm:pt modelId="{78AA9B01-39FE-4719-8D06-2149ED0821E6}" type="parTrans" cxnId="{1B7FD4B2-6B6C-4301-BF0F-696236E57028}">
      <dgm:prSet/>
      <dgm:spPr/>
      <dgm:t>
        <a:bodyPr/>
        <a:lstStyle/>
        <a:p>
          <a:endParaRPr lang="en-ID"/>
        </a:p>
      </dgm:t>
    </dgm:pt>
    <dgm:pt modelId="{560E4F23-F5DE-4588-B4E1-DC8EE39AA875}" type="sibTrans" cxnId="{1B7FD4B2-6B6C-4301-BF0F-696236E57028}">
      <dgm:prSet/>
      <dgm:spPr/>
      <dgm:t>
        <a:bodyPr/>
        <a:lstStyle/>
        <a:p>
          <a:endParaRPr lang="en-ID"/>
        </a:p>
      </dgm:t>
    </dgm:pt>
    <dgm:pt modelId="{5221C45D-35EB-4E5C-9C99-3CA864CF10D8}">
      <dgm:prSet phldrT="[Text]"/>
      <dgm:spPr/>
      <dgm:t>
        <a:bodyPr/>
        <a:lstStyle/>
        <a:p>
          <a:r>
            <a:rPr lang="en-US" dirty="0" err="1"/>
            <a:t>Aktris</a:t>
          </a:r>
          <a:r>
            <a:rPr lang="en-US" dirty="0"/>
            <a:t> </a:t>
          </a:r>
          <a:r>
            <a:rPr lang="en-US" dirty="0" err="1"/>
            <a:t>Cantik</a:t>
          </a:r>
          <a:r>
            <a:rPr lang="en-US" dirty="0"/>
            <a:t> Korea </a:t>
          </a:r>
          <a:r>
            <a:rPr lang="en-US" dirty="0" err="1"/>
            <a:t>Alami</a:t>
          </a:r>
          <a:r>
            <a:rPr lang="en-US" dirty="0"/>
            <a:t> </a:t>
          </a:r>
          <a:r>
            <a:rPr lang="en-US" dirty="0" err="1"/>
            <a:t>Malpraktek</a:t>
          </a:r>
          <a:r>
            <a:rPr lang="en-US" dirty="0"/>
            <a:t>, </a:t>
          </a:r>
          <a:r>
            <a:rPr lang="en-US" dirty="0" err="1"/>
            <a:t>Kulit</a:t>
          </a:r>
          <a:r>
            <a:rPr lang="en-US" dirty="0"/>
            <a:t> </a:t>
          </a:r>
          <a:r>
            <a:rPr lang="en-US" dirty="0" err="1"/>
            <a:t>Mulusnya</a:t>
          </a:r>
          <a:r>
            <a:rPr lang="en-US" dirty="0"/>
            <a:t> </a:t>
          </a:r>
          <a:r>
            <a:rPr lang="en-US" dirty="0" err="1"/>
            <a:t>Jadi</a:t>
          </a:r>
          <a:r>
            <a:rPr lang="en-US" dirty="0"/>
            <a:t> </a:t>
          </a:r>
          <a:r>
            <a:rPr lang="en-US" dirty="0" err="1"/>
            <a:t>Melepuh</a:t>
          </a:r>
          <a:endParaRPr lang="en-ID" dirty="0"/>
        </a:p>
      </dgm:t>
    </dgm:pt>
    <dgm:pt modelId="{F7C6F46A-11CD-49C8-A75E-8D72046C6039}" type="parTrans" cxnId="{A5681D8F-3CF0-47D3-AF18-F23F1DB825C2}">
      <dgm:prSet/>
      <dgm:spPr/>
      <dgm:t>
        <a:bodyPr/>
        <a:lstStyle/>
        <a:p>
          <a:endParaRPr lang="en-ID"/>
        </a:p>
      </dgm:t>
    </dgm:pt>
    <dgm:pt modelId="{0BEE37C8-E519-4E44-9D0E-D07D35503D93}" type="sibTrans" cxnId="{A5681D8F-3CF0-47D3-AF18-F23F1DB825C2}">
      <dgm:prSet/>
      <dgm:spPr/>
      <dgm:t>
        <a:bodyPr/>
        <a:lstStyle/>
        <a:p>
          <a:endParaRPr lang="en-ID"/>
        </a:p>
      </dgm:t>
    </dgm:pt>
    <dgm:pt modelId="{91BCFA68-AF9E-4008-B9FF-304C11BA6808}">
      <dgm:prSet phldrT="[Text]"/>
      <dgm:spPr/>
      <dgm:t>
        <a:bodyPr/>
        <a:lstStyle/>
        <a:p>
          <a:r>
            <a:rPr lang="en-US" dirty="0"/>
            <a:t>Wanita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Kehilangan</a:t>
          </a:r>
          <a:r>
            <a:rPr lang="en-US" dirty="0"/>
            <a:t> </a:t>
          </a:r>
          <a:r>
            <a:rPr lang="en-US" dirty="0" err="1"/>
            <a:t>Nyawa</a:t>
          </a:r>
          <a:r>
            <a:rPr lang="en-US" dirty="0"/>
            <a:t> Setelah </a:t>
          </a:r>
          <a:r>
            <a:rPr lang="en-US" dirty="0" err="1"/>
            <a:t>Jalani</a:t>
          </a:r>
          <a:r>
            <a:rPr lang="en-US" dirty="0"/>
            <a:t> </a:t>
          </a:r>
          <a:r>
            <a:rPr lang="en-US" dirty="0" err="1"/>
            <a:t>Operasi</a:t>
          </a:r>
          <a:r>
            <a:rPr lang="en-US" dirty="0"/>
            <a:t> </a:t>
          </a:r>
          <a:r>
            <a:rPr lang="en-US" dirty="0" err="1"/>
            <a:t>Plastik</a:t>
          </a:r>
          <a:r>
            <a:rPr lang="en-US" dirty="0"/>
            <a:t> di </a:t>
          </a:r>
          <a:r>
            <a:rPr lang="en-US" dirty="0" err="1"/>
            <a:t>Klinik</a:t>
          </a:r>
          <a:r>
            <a:rPr lang="en-US" dirty="0"/>
            <a:t> </a:t>
          </a:r>
          <a:r>
            <a:rPr lang="en-US" dirty="0" err="1"/>
            <a:t>Abal</a:t>
          </a:r>
          <a:r>
            <a:rPr lang="en-US" dirty="0"/>
            <a:t> - </a:t>
          </a:r>
          <a:r>
            <a:rPr lang="en-US" dirty="0" err="1"/>
            <a:t>abal</a:t>
          </a:r>
          <a:endParaRPr lang="en-ID" dirty="0"/>
        </a:p>
      </dgm:t>
    </dgm:pt>
    <dgm:pt modelId="{234ACDAE-EDB2-4E27-AE83-F973792552CB}" type="parTrans" cxnId="{7CD2560B-9779-4C9E-8FE6-B73FAEC553C0}">
      <dgm:prSet/>
      <dgm:spPr/>
      <dgm:t>
        <a:bodyPr/>
        <a:lstStyle/>
        <a:p>
          <a:endParaRPr lang="en-ID"/>
        </a:p>
      </dgm:t>
    </dgm:pt>
    <dgm:pt modelId="{96B8B3E8-A129-4809-9B5B-3A9D64CAEC31}" type="sibTrans" cxnId="{7CD2560B-9779-4C9E-8FE6-B73FAEC553C0}">
      <dgm:prSet/>
      <dgm:spPr/>
      <dgm:t>
        <a:bodyPr/>
        <a:lstStyle/>
        <a:p>
          <a:endParaRPr lang="en-ID"/>
        </a:p>
      </dgm:t>
    </dgm:pt>
    <dgm:pt modelId="{157AA89B-AB9D-476C-9C83-E0F6986C6087}">
      <dgm:prSet phldrT="[Text]"/>
      <dgm:spPr/>
      <dgm:t>
        <a:bodyPr/>
        <a:lstStyle/>
        <a:p>
          <a:r>
            <a:rPr lang="en-US" dirty="0" err="1"/>
            <a:t>Ibu</a:t>
          </a:r>
          <a:r>
            <a:rPr lang="en-US" dirty="0"/>
            <a:t> </a:t>
          </a:r>
          <a:r>
            <a:rPr lang="en-US" dirty="0" err="1"/>
            <a:t>Hamil</a:t>
          </a:r>
          <a:r>
            <a:rPr lang="en-US" dirty="0"/>
            <a:t> </a:t>
          </a:r>
          <a:r>
            <a:rPr lang="en-US" dirty="0" err="1"/>
            <a:t>Diberi</a:t>
          </a:r>
          <a:r>
            <a:rPr lang="en-US" dirty="0"/>
            <a:t> Vitamin </a:t>
          </a:r>
          <a:r>
            <a:rPr lang="en-US" dirty="0" err="1"/>
            <a:t>Kedaluarsa</a:t>
          </a:r>
          <a:r>
            <a:rPr lang="en-US" dirty="0"/>
            <a:t>, </a:t>
          </a:r>
          <a:r>
            <a:rPr lang="en-US" dirty="0" err="1"/>
            <a:t>Kepala</a:t>
          </a:r>
          <a:r>
            <a:rPr lang="en-US" dirty="0"/>
            <a:t> </a:t>
          </a:r>
          <a:r>
            <a:rPr lang="en-US" dirty="0" err="1"/>
            <a:t>Puskesmas</a:t>
          </a:r>
          <a:r>
            <a:rPr lang="en-US" dirty="0"/>
            <a:t> – </a:t>
          </a:r>
          <a:r>
            <a:rPr lang="en-US" dirty="0" err="1"/>
            <a:t>Apoteker</a:t>
          </a:r>
          <a:r>
            <a:rPr lang="en-US" dirty="0"/>
            <a:t> </a:t>
          </a:r>
          <a:r>
            <a:rPr lang="en-US" dirty="0" err="1"/>
            <a:t>Diperiksa</a:t>
          </a:r>
          <a:endParaRPr lang="en-ID" dirty="0"/>
        </a:p>
      </dgm:t>
    </dgm:pt>
    <dgm:pt modelId="{777B64CE-5E96-4800-9B6C-2791AD690549}" type="parTrans" cxnId="{D68DEFD7-C57E-4389-B84B-B19279F20786}">
      <dgm:prSet/>
      <dgm:spPr/>
      <dgm:t>
        <a:bodyPr/>
        <a:lstStyle/>
        <a:p>
          <a:endParaRPr lang="en-ID"/>
        </a:p>
      </dgm:t>
    </dgm:pt>
    <dgm:pt modelId="{D72188F9-772D-4B3C-926F-BEA9AD491F93}" type="sibTrans" cxnId="{D68DEFD7-C57E-4389-B84B-B19279F20786}">
      <dgm:prSet/>
      <dgm:spPr/>
      <dgm:t>
        <a:bodyPr/>
        <a:lstStyle/>
        <a:p>
          <a:endParaRPr lang="en-ID"/>
        </a:p>
      </dgm:t>
    </dgm:pt>
    <dgm:pt modelId="{F78AD155-2780-4C33-8B45-806EA44AF87D}">
      <dgm:prSet phldrT="[Text]"/>
      <dgm:spPr/>
      <dgm:t>
        <a:bodyPr/>
        <a:lstStyle/>
        <a:p>
          <a:r>
            <a:rPr lang="en-US" dirty="0"/>
            <a:t>Tarik </a:t>
          </a:r>
          <a:r>
            <a:rPr lang="en-US" dirty="0" err="1"/>
            <a:t>Paksa</a:t>
          </a:r>
          <a:r>
            <a:rPr lang="en-US" dirty="0"/>
            <a:t> </a:t>
          </a:r>
          <a:r>
            <a:rPr lang="en-US" dirty="0" err="1"/>
            <a:t>Tali</a:t>
          </a:r>
          <a:r>
            <a:rPr lang="en-US" dirty="0"/>
            <a:t> </a:t>
          </a:r>
          <a:r>
            <a:rPr lang="en-US" dirty="0" err="1"/>
            <a:t>Pusar</a:t>
          </a:r>
          <a:r>
            <a:rPr lang="en-US" dirty="0"/>
            <a:t>, </a:t>
          </a:r>
          <a:r>
            <a:rPr lang="en-US" dirty="0" err="1"/>
            <a:t>Ibu</a:t>
          </a:r>
          <a:r>
            <a:rPr lang="en-US" dirty="0"/>
            <a:t> Muda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Meninggal</a:t>
          </a:r>
          <a:r>
            <a:rPr lang="en-US" dirty="0"/>
            <a:t> </a:t>
          </a:r>
          <a:r>
            <a:rPr lang="en-US" dirty="0" err="1"/>
            <a:t>Kehabisan</a:t>
          </a:r>
          <a:r>
            <a:rPr lang="en-US" dirty="0"/>
            <a:t> </a:t>
          </a:r>
          <a:r>
            <a:rPr lang="en-US" dirty="0" err="1"/>
            <a:t>Darah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Melahirkan</a:t>
          </a:r>
          <a:endParaRPr lang="en-ID" dirty="0"/>
        </a:p>
      </dgm:t>
    </dgm:pt>
    <dgm:pt modelId="{36E5E995-45D6-45F2-A677-EFFC86271E01}" type="parTrans" cxnId="{5D8FE561-C332-452B-9C59-CDF8167FFA68}">
      <dgm:prSet/>
      <dgm:spPr/>
      <dgm:t>
        <a:bodyPr/>
        <a:lstStyle/>
        <a:p>
          <a:endParaRPr lang="en-ID"/>
        </a:p>
      </dgm:t>
    </dgm:pt>
    <dgm:pt modelId="{A8F8F140-AD32-4033-AFD1-A979C0788130}" type="sibTrans" cxnId="{5D8FE561-C332-452B-9C59-CDF8167FFA68}">
      <dgm:prSet/>
      <dgm:spPr/>
      <dgm:t>
        <a:bodyPr/>
        <a:lstStyle/>
        <a:p>
          <a:endParaRPr lang="en-ID"/>
        </a:p>
      </dgm:t>
    </dgm:pt>
    <dgm:pt modelId="{B8E74403-910D-4CC2-9079-620B81DFA0DE}">
      <dgm:prSet phldrT="[Text]"/>
      <dgm:spPr/>
      <dgm:t>
        <a:bodyPr/>
        <a:lstStyle/>
        <a:p>
          <a:r>
            <a:rPr lang="en-US" dirty="0" err="1"/>
            <a:t>Indung</a:t>
          </a:r>
          <a:r>
            <a:rPr lang="en-US" dirty="0"/>
            <a:t> </a:t>
          </a:r>
          <a:r>
            <a:rPr lang="en-US" dirty="0" err="1"/>
            <a:t>Telurnya</a:t>
          </a:r>
          <a:r>
            <a:rPr lang="en-US" dirty="0"/>
            <a:t> </a:t>
          </a:r>
          <a:r>
            <a:rPr lang="en-US" dirty="0" err="1"/>
            <a:t>Diambil</a:t>
          </a:r>
          <a:r>
            <a:rPr lang="en-US" dirty="0"/>
            <a:t>, </a:t>
          </a:r>
          <a:r>
            <a:rPr lang="en-US" dirty="0" err="1"/>
            <a:t>Selvy</a:t>
          </a:r>
          <a:r>
            <a:rPr lang="en-US" dirty="0"/>
            <a:t> </a:t>
          </a:r>
          <a:r>
            <a:rPr lang="en-US" dirty="0" err="1"/>
            <a:t>Gandeng</a:t>
          </a:r>
          <a:r>
            <a:rPr lang="en-US" dirty="0"/>
            <a:t> </a:t>
          </a:r>
          <a:r>
            <a:rPr lang="en-US" dirty="0" err="1"/>
            <a:t>Hotman</a:t>
          </a:r>
          <a:r>
            <a:rPr lang="en-US" dirty="0"/>
            <a:t> </a:t>
          </a:r>
          <a:r>
            <a:rPr lang="en-US" dirty="0" err="1"/>
            <a:t>Ngadu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Dinkes</a:t>
          </a:r>
          <a:r>
            <a:rPr lang="en-US" dirty="0"/>
            <a:t> DKI</a:t>
          </a:r>
          <a:endParaRPr lang="en-ID" dirty="0"/>
        </a:p>
      </dgm:t>
    </dgm:pt>
    <dgm:pt modelId="{AF8F105E-AA70-48E0-B2D5-BC7ACAC5569B}" type="parTrans" cxnId="{2BCFEF45-C235-4C95-9BF6-94C262C5FF16}">
      <dgm:prSet/>
      <dgm:spPr/>
      <dgm:t>
        <a:bodyPr/>
        <a:lstStyle/>
        <a:p>
          <a:endParaRPr lang="en-ID"/>
        </a:p>
      </dgm:t>
    </dgm:pt>
    <dgm:pt modelId="{EE0F5907-49FB-42F1-819F-3526751708DC}" type="sibTrans" cxnId="{2BCFEF45-C235-4C95-9BF6-94C262C5FF16}">
      <dgm:prSet/>
      <dgm:spPr/>
      <dgm:t>
        <a:bodyPr/>
        <a:lstStyle/>
        <a:p>
          <a:endParaRPr lang="en-ID"/>
        </a:p>
      </dgm:t>
    </dgm:pt>
    <dgm:pt modelId="{86A53234-E68C-4F28-9E2C-B3CEF04D939C}" type="pres">
      <dgm:prSet presAssocID="{A152B226-0D21-41CF-B0C6-8F9C789D10E7}" presName="Name0" presStyleCnt="0">
        <dgm:presLayoutVars>
          <dgm:dir/>
          <dgm:animLvl val="lvl"/>
          <dgm:resizeHandles val="exact"/>
        </dgm:presLayoutVars>
      </dgm:prSet>
      <dgm:spPr/>
    </dgm:pt>
    <dgm:pt modelId="{D111B6D9-0EA7-4D9A-B930-AAD2640D4E12}" type="pres">
      <dgm:prSet presAssocID="{F1EB19AA-95B6-4EAF-8744-2A1B401CBE21}" presName="vertFlow" presStyleCnt="0"/>
      <dgm:spPr/>
    </dgm:pt>
    <dgm:pt modelId="{CE2B661C-CA64-47EA-9FA4-BA5383B556D8}" type="pres">
      <dgm:prSet presAssocID="{F1EB19AA-95B6-4EAF-8744-2A1B401CBE21}" presName="header" presStyleLbl="node1" presStyleIdx="0" presStyleCnt="1" custScaleX="456050" custScaleY="123749"/>
      <dgm:spPr/>
    </dgm:pt>
    <dgm:pt modelId="{0A2F305F-093D-4C42-9721-224C7DEC59A5}" type="pres">
      <dgm:prSet presAssocID="{6E35AF78-536B-4CCF-8AAA-0058C6FF5664}" presName="parTrans" presStyleLbl="sibTrans2D1" presStyleIdx="0" presStyleCnt="7"/>
      <dgm:spPr/>
    </dgm:pt>
    <dgm:pt modelId="{0EC2EE1E-29EC-4CD5-A7B6-6D3A703CC28C}" type="pres">
      <dgm:prSet presAssocID="{8E98B4A1-C191-4F85-9487-1B711E1F5B2D}" presName="child" presStyleLbl="alignAccFollowNode1" presStyleIdx="0" presStyleCnt="7" custScaleX="324356">
        <dgm:presLayoutVars>
          <dgm:chMax val="0"/>
          <dgm:bulletEnabled val="1"/>
        </dgm:presLayoutVars>
      </dgm:prSet>
      <dgm:spPr/>
    </dgm:pt>
    <dgm:pt modelId="{409E0500-1E9E-4967-8602-60299593BD4A}" type="pres">
      <dgm:prSet presAssocID="{D808810F-CC26-46A2-B754-A82C86DD2E46}" presName="sibTrans" presStyleLbl="sibTrans2D1" presStyleIdx="1" presStyleCnt="7"/>
      <dgm:spPr/>
    </dgm:pt>
    <dgm:pt modelId="{45FBF1F2-50F0-4E5C-B4D2-D352895DAB61}" type="pres">
      <dgm:prSet presAssocID="{CB9114BA-0054-45CC-9A43-C8E76F4369CA}" presName="child" presStyleLbl="alignAccFollowNode1" presStyleIdx="1" presStyleCnt="7" custScaleX="324356">
        <dgm:presLayoutVars>
          <dgm:chMax val="0"/>
          <dgm:bulletEnabled val="1"/>
        </dgm:presLayoutVars>
      </dgm:prSet>
      <dgm:spPr/>
    </dgm:pt>
    <dgm:pt modelId="{FE0A5045-E7B3-438D-B0E3-CD9D6FC99FF2}" type="pres">
      <dgm:prSet presAssocID="{560E4F23-F5DE-4588-B4E1-DC8EE39AA875}" presName="sibTrans" presStyleLbl="sibTrans2D1" presStyleIdx="2" presStyleCnt="7"/>
      <dgm:spPr/>
    </dgm:pt>
    <dgm:pt modelId="{AB469C81-DF8B-4C39-A385-26C1B109C6FB}" type="pres">
      <dgm:prSet presAssocID="{91BCFA68-AF9E-4008-B9FF-304C11BA6808}" presName="child" presStyleLbl="alignAccFollowNode1" presStyleIdx="2" presStyleCnt="7" custScaleX="324356">
        <dgm:presLayoutVars>
          <dgm:chMax val="0"/>
          <dgm:bulletEnabled val="1"/>
        </dgm:presLayoutVars>
      </dgm:prSet>
      <dgm:spPr/>
    </dgm:pt>
    <dgm:pt modelId="{7A2C54DB-179B-4A01-82A9-0DEE4A24A168}" type="pres">
      <dgm:prSet presAssocID="{96B8B3E8-A129-4809-9B5B-3A9D64CAEC31}" presName="sibTrans" presStyleLbl="sibTrans2D1" presStyleIdx="3" presStyleCnt="7"/>
      <dgm:spPr/>
    </dgm:pt>
    <dgm:pt modelId="{B1EC30DE-1751-4458-9593-2161F756EBCE}" type="pres">
      <dgm:prSet presAssocID="{157AA89B-AB9D-476C-9C83-E0F6986C6087}" presName="child" presStyleLbl="alignAccFollowNode1" presStyleIdx="3" presStyleCnt="7" custScaleX="323075">
        <dgm:presLayoutVars>
          <dgm:chMax val="0"/>
          <dgm:bulletEnabled val="1"/>
        </dgm:presLayoutVars>
      </dgm:prSet>
      <dgm:spPr/>
    </dgm:pt>
    <dgm:pt modelId="{31D08D99-651F-4441-A33C-E880E72DA27B}" type="pres">
      <dgm:prSet presAssocID="{D72188F9-772D-4B3C-926F-BEA9AD491F93}" presName="sibTrans" presStyleLbl="sibTrans2D1" presStyleIdx="4" presStyleCnt="7"/>
      <dgm:spPr/>
    </dgm:pt>
    <dgm:pt modelId="{0C4FD553-5AF5-4DDB-A412-5B0AD800A18D}" type="pres">
      <dgm:prSet presAssocID="{F78AD155-2780-4C33-8B45-806EA44AF87D}" presName="child" presStyleLbl="alignAccFollowNode1" presStyleIdx="4" presStyleCnt="7" custScaleX="323075">
        <dgm:presLayoutVars>
          <dgm:chMax val="0"/>
          <dgm:bulletEnabled val="1"/>
        </dgm:presLayoutVars>
      </dgm:prSet>
      <dgm:spPr/>
    </dgm:pt>
    <dgm:pt modelId="{1E736154-9F7F-4530-B192-6719AED11D78}" type="pres">
      <dgm:prSet presAssocID="{A8F8F140-AD32-4033-AFD1-A979C0788130}" presName="sibTrans" presStyleLbl="sibTrans2D1" presStyleIdx="5" presStyleCnt="7"/>
      <dgm:spPr/>
    </dgm:pt>
    <dgm:pt modelId="{7E299EFF-B154-478A-ACB5-F8C5F902DB8D}" type="pres">
      <dgm:prSet presAssocID="{B8E74403-910D-4CC2-9079-620B81DFA0DE}" presName="child" presStyleLbl="alignAccFollowNode1" presStyleIdx="5" presStyleCnt="7" custScaleX="323075">
        <dgm:presLayoutVars>
          <dgm:chMax val="0"/>
          <dgm:bulletEnabled val="1"/>
        </dgm:presLayoutVars>
      </dgm:prSet>
      <dgm:spPr/>
    </dgm:pt>
    <dgm:pt modelId="{4AF94FAE-570F-4B8D-A1C2-89BEC95D3442}" type="pres">
      <dgm:prSet presAssocID="{EE0F5907-49FB-42F1-819F-3526751708DC}" presName="sibTrans" presStyleLbl="sibTrans2D1" presStyleIdx="6" presStyleCnt="7"/>
      <dgm:spPr/>
    </dgm:pt>
    <dgm:pt modelId="{3457721A-BFAD-49DF-AA30-EC606ABC9AA1}" type="pres">
      <dgm:prSet presAssocID="{5221C45D-35EB-4E5C-9C99-3CA864CF10D8}" presName="child" presStyleLbl="alignAccFollowNode1" presStyleIdx="6" presStyleCnt="7" custScaleX="324356">
        <dgm:presLayoutVars>
          <dgm:chMax val="0"/>
          <dgm:bulletEnabled val="1"/>
        </dgm:presLayoutVars>
      </dgm:prSet>
      <dgm:spPr/>
    </dgm:pt>
  </dgm:ptLst>
  <dgm:cxnLst>
    <dgm:cxn modelId="{64246001-CC58-4F5E-B405-2189B5A33DDD}" type="presOf" srcId="{560E4F23-F5DE-4588-B4E1-DC8EE39AA875}" destId="{FE0A5045-E7B3-438D-B0E3-CD9D6FC99FF2}" srcOrd="0" destOrd="0" presId="urn:microsoft.com/office/officeart/2005/8/layout/lProcess1"/>
    <dgm:cxn modelId="{7CD2560B-9779-4C9E-8FE6-B73FAEC553C0}" srcId="{F1EB19AA-95B6-4EAF-8744-2A1B401CBE21}" destId="{91BCFA68-AF9E-4008-B9FF-304C11BA6808}" srcOrd="2" destOrd="0" parTransId="{234ACDAE-EDB2-4E27-AE83-F973792552CB}" sibTransId="{96B8B3E8-A129-4809-9B5B-3A9D64CAEC31}"/>
    <dgm:cxn modelId="{7D9BFB0C-5C29-415C-9191-EAA67C593A49}" srcId="{A152B226-0D21-41CF-B0C6-8F9C789D10E7}" destId="{F1EB19AA-95B6-4EAF-8744-2A1B401CBE21}" srcOrd="0" destOrd="0" parTransId="{EDEF2135-9CAA-43FF-A7EE-389F9C872AE4}" sibTransId="{8186013A-E733-4770-9E6C-2252F224766E}"/>
    <dgm:cxn modelId="{5D88621D-094F-40DC-91B4-002B3D3C84E7}" type="presOf" srcId="{5221C45D-35EB-4E5C-9C99-3CA864CF10D8}" destId="{3457721A-BFAD-49DF-AA30-EC606ABC9AA1}" srcOrd="0" destOrd="0" presId="urn:microsoft.com/office/officeart/2005/8/layout/lProcess1"/>
    <dgm:cxn modelId="{8CD2BB22-934D-4B6E-B22D-6F110DC2C6A4}" type="presOf" srcId="{D72188F9-772D-4B3C-926F-BEA9AD491F93}" destId="{31D08D99-651F-4441-A33C-E880E72DA27B}" srcOrd="0" destOrd="0" presId="urn:microsoft.com/office/officeart/2005/8/layout/lProcess1"/>
    <dgm:cxn modelId="{8BFF3B29-3DAB-46E6-8A62-89B89D1064AB}" type="presOf" srcId="{F78AD155-2780-4C33-8B45-806EA44AF87D}" destId="{0C4FD553-5AF5-4DDB-A412-5B0AD800A18D}" srcOrd="0" destOrd="0" presId="urn:microsoft.com/office/officeart/2005/8/layout/lProcess1"/>
    <dgm:cxn modelId="{8F15E240-89EC-4288-9FC3-97B402BC8764}" type="presOf" srcId="{8E98B4A1-C191-4F85-9487-1B711E1F5B2D}" destId="{0EC2EE1E-29EC-4CD5-A7B6-6D3A703CC28C}" srcOrd="0" destOrd="0" presId="urn:microsoft.com/office/officeart/2005/8/layout/lProcess1"/>
    <dgm:cxn modelId="{A973B45C-404A-4C18-B0E9-CAD96FA1FA17}" type="presOf" srcId="{A152B226-0D21-41CF-B0C6-8F9C789D10E7}" destId="{86A53234-E68C-4F28-9E2C-B3CEF04D939C}" srcOrd="0" destOrd="0" presId="urn:microsoft.com/office/officeart/2005/8/layout/lProcess1"/>
    <dgm:cxn modelId="{5D8FE561-C332-452B-9C59-CDF8167FFA68}" srcId="{F1EB19AA-95B6-4EAF-8744-2A1B401CBE21}" destId="{F78AD155-2780-4C33-8B45-806EA44AF87D}" srcOrd="4" destOrd="0" parTransId="{36E5E995-45D6-45F2-A677-EFFC86271E01}" sibTransId="{A8F8F140-AD32-4033-AFD1-A979C0788130}"/>
    <dgm:cxn modelId="{2BCFEF45-C235-4C95-9BF6-94C262C5FF16}" srcId="{F1EB19AA-95B6-4EAF-8744-2A1B401CBE21}" destId="{B8E74403-910D-4CC2-9079-620B81DFA0DE}" srcOrd="5" destOrd="0" parTransId="{AF8F105E-AA70-48E0-B2D5-BC7ACAC5569B}" sibTransId="{EE0F5907-49FB-42F1-819F-3526751708DC}"/>
    <dgm:cxn modelId="{390CBE6A-0186-48E3-A61E-98CED85354F1}" type="presOf" srcId="{EE0F5907-49FB-42F1-819F-3526751708DC}" destId="{4AF94FAE-570F-4B8D-A1C2-89BEC95D3442}" srcOrd="0" destOrd="0" presId="urn:microsoft.com/office/officeart/2005/8/layout/lProcess1"/>
    <dgm:cxn modelId="{07664A6B-25B9-4C1B-B549-C75E41324D93}" srcId="{F1EB19AA-95B6-4EAF-8744-2A1B401CBE21}" destId="{8E98B4A1-C191-4F85-9487-1B711E1F5B2D}" srcOrd="0" destOrd="0" parTransId="{6E35AF78-536B-4CCF-8AAA-0058C6FF5664}" sibTransId="{D808810F-CC26-46A2-B754-A82C86DD2E46}"/>
    <dgm:cxn modelId="{09D9BB52-4BC6-4783-A2D3-2A27A13983BC}" type="presOf" srcId="{96B8B3E8-A129-4809-9B5B-3A9D64CAEC31}" destId="{7A2C54DB-179B-4A01-82A9-0DEE4A24A168}" srcOrd="0" destOrd="0" presId="urn:microsoft.com/office/officeart/2005/8/layout/lProcess1"/>
    <dgm:cxn modelId="{A5681D8F-3CF0-47D3-AF18-F23F1DB825C2}" srcId="{F1EB19AA-95B6-4EAF-8744-2A1B401CBE21}" destId="{5221C45D-35EB-4E5C-9C99-3CA864CF10D8}" srcOrd="6" destOrd="0" parTransId="{F7C6F46A-11CD-49C8-A75E-8D72046C6039}" sibTransId="{0BEE37C8-E519-4E44-9D0E-D07D35503D93}"/>
    <dgm:cxn modelId="{7B66BC94-0E33-438F-AB37-5E50A319F7C8}" type="presOf" srcId="{157AA89B-AB9D-476C-9C83-E0F6986C6087}" destId="{B1EC30DE-1751-4458-9593-2161F756EBCE}" srcOrd="0" destOrd="0" presId="urn:microsoft.com/office/officeart/2005/8/layout/lProcess1"/>
    <dgm:cxn modelId="{F8CE159E-3BF6-4A93-A86A-66CC35C2B76D}" type="presOf" srcId="{B8E74403-910D-4CC2-9079-620B81DFA0DE}" destId="{7E299EFF-B154-478A-ACB5-F8C5F902DB8D}" srcOrd="0" destOrd="0" presId="urn:microsoft.com/office/officeart/2005/8/layout/lProcess1"/>
    <dgm:cxn modelId="{3FDD829E-B3FE-4A1A-80E0-59A5F51933AD}" type="presOf" srcId="{A8F8F140-AD32-4033-AFD1-A979C0788130}" destId="{1E736154-9F7F-4530-B192-6719AED11D78}" srcOrd="0" destOrd="0" presId="urn:microsoft.com/office/officeart/2005/8/layout/lProcess1"/>
    <dgm:cxn modelId="{1B7FD4B2-6B6C-4301-BF0F-696236E57028}" srcId="{F1EB19AA-95B6-4EAF-8744-2A1B401CBE21}" destId="{CB9114BA-0054-45CC-9A43-C8E76F4369CA}" srcOrd="1" destOrd="0" parTransId="{78AA9B01-39FE-4719-8D06-2149ED0821E6}" sibTransId="{560E4F23-F5DE-4588-B4E1-DC8EE39AA875}"/>
    <dgm:cxn modelId="{707B03C9-C7CB-4917-9875-01AF10FDCC3F}" type="presOf" srcId="{CB9114BA-0054-45CC-9A43-C8E76F4369CA}" destId="{45FBF1F2-50F0-4E5C-B4D2-D352895DAB61}" srcOrd="0" destOrd="0" presId="urn:microsoft.com/office/officeart/2005/8/layout/lProcess1"/>
    <dgm:cxn modelId="{79F307D0-4EDA-430F-A83F-7313F9CD5A7F}" type="presOf" srcId="{D808810F-CC26-46A2-B754-A82C86DD2E46}" destId="{409E0500-1E9E-4967-8602-60299593BD4A}" srcOrd="0" destOrd="0" presId="urn:microsoft.com/office/officeart/2005/8/layout/lProcess1"/>
    <dgm:cxn modelId="{D68DEFD7-C57E-4389-B84B-B19279F20786}" srcId="{F1EB19AA-95B6-4EAF-8744-2A1B401CBE21}" destId="{157AA89B-AB9D-476C-9C83-E0F6986C6087}" srcOrd="3" destOrd="0" parTransId="{777B64CE-5E96-4800-9B6C-2791AD690549}" sibTransId="{D72188F9-772D-4B3C-926F-BEA9AD491F93}"/>
    <dgm:cxn modelId="{576AA4E1-2F57-4710-9D30-F081D71CDB38}" type="presOf" srcId="{91BCFA68-AF9E-4008-B9FF-304C11BA6808}" destId="{AB469C81-DF8B-4C39-A385-26C1B109C6FB}" srcOrd="0" destOrd="0" presId="urn:microsoft.com/office/officeart/2005/8/layout/lProcess1"/>
    <dgm:cxn modelId="{79BA16E4-4B42-4ADA-B407-6BFB69325BCD}" type="presOf" srcId="{F1EB19AA-95B6-4EAF-8744-2A1B401CBE21}" destId="{CE2B661C-CA64-47EA-9FA4-BA5383B556D8}" srcOrd="0" destOrd="0" presId="urn:microsoft.com/office/officeart/2005/8/layout/lProcess1"/>
    <dgm:cxn modelId="{F36986FC-8CE6-4423-B50F-EAA0D6CB4BED}" type="presOf" srcId="{6E35AF78-536B-4CCF-8AAA-0058C6FF5664}" destId="{0A2F305F-093D-4C42-9721-224C7DEC59A5}" srcOrd="0" destOrd="0" presId="urn:microsoft.com/office/officeart/2005/8/layout/lProcess1"/>
    <dgm:cxn modelId="{53CBA43E-F539-4DE1-9A99-54E30B260FBA}" type="presParOf" srcId="{86A53234-E68C-4F28-9E2C-B3CEF04D939C}" destId="{D111B6D9-0EA7-4D9A-B930-AAD2640D4E12}" srcOrd="0" destOrd="0" presId="urn:microsoft.com/office/officeart/2005/8/layout/lProcess1"/>
    <dgm:cxn modelId="{962D02FD-FF7D-4CD2-A4AB-D5DBD12304A1}" type="presParOf" srcId="{D111B6D9-0EA7-4D9A-B930-AAD2640D4E12}" destId="{CE2B661C-CA64-47EA-9FA4-BA5383B556D8}" srcOrd="0" destOrd="0" presId="urn:microsoft.com/office/officeart/2005/8/layout/lProcess1"/>
    <dgm:cxn modelId="{CEF8F76D-6464-4B6C-8B1F-0B20BDFE18DB}" type="presParOf" srcId="{D111B6D9-0EA7-4D9A-B930-AAD2640D4E12}" destId="{0A2F305F-093D-4C42-9721-224C7DEC59A5}" srcOrd="1" destOrd="0" presId="urn:microsoft.com/office/officeart/2005/8/layout/lProcess1"/>
    <dgm:cxn modelId="{678C3244-4085-4CF5-AABE-1C9FF9348D51}" type="presParOf" srcId="{D111B6D9-0EA7-4D9A-B930-AAD2640D4E12}" destId="{0EC2EE1E-29EC-4CD5-A7B6-6D3A703CC28C}" srcOrd="2" destOrd="0" presId="urn:microsoft.com/office/officeart/2005/8/layout/lProcess1"/>
    <dgm:cxn modelId="{1EE9A46F-7724-4920-A0D1-184B356BD4B0}" type="presParOf" srcId="{D111B6D9-0EA7-4D9A-B930-AAD2640D4E12}" destId="{409E0500-1E9E-4967-8602-60299593BD4A}" srcOrd="3" destOrd="0" presId="urn:microsoft.com/office/officeart/2005/8/layout/lProcess1"/>
    <dgm:cxn modelId="{4B404B0E-F139-413C-BAEE-3C1DE07BF5E4}" type="presParOf" srcId="{D111B6D9-0EA7-4D9A-B930-AAD2640D4E12}" destId="{45FBF1F2-50F0-4E5C-B4D2-D352895DAB61}" srcOrd="4" destOrd="0" presId="urn:microsoft.com/office/officeart/2005/8/layout/lProcess1"/>
    <dgm:cxn modelId="{F01B3E98-3E49-429A-9CC6-A4AE666AD37C}" type="presParOf" srcId="{D111B6D9-0EA7-4D9A-B930-AAD2640D4E12}" destId="{FE0A5045-E7B3-438D-B0E3-CD9D6FC99FF2}" srcOrd="5" destOrd="0" presId="urn:microsoft.com/office/officeart/2005/8/layout/lProcess1"/>
    <dgm:cxn modelId="{2068BE8C-DC56-41F5-B2EE-F8F99BA758E6}" type="presParOf" srcId="{D111B6D9-0EA7-4D9A-B930-AAD2640D4E12}" destId="{AB469C81-DF8B-4C39-A385-26C1B109C6FB}" srcOrd="6" destOrd="0" presId="urn:microsoft.com/office/officeart/2005/8/layout/lProcess1"/>
    <dgm:cxn modelId="{A5B64D55-B5F6-41E4-A89B-91B0F88238F1}" type="presParOf" srcId="{D111B6D9-0EA7-4D9A-B930-AAD2640D4E12}" destId="{7A2C54DB-179B-4A01-82A9-0DEE4A24A168}" srcOrd="7" destOrd="0" presId="urn:microsoft.com/office/officeart/2005/8/layout/lProcess1"/>
    <dgm:cxn modelId="{E8A71D2E-AD9F-49ED-885A-4B12E12DBC01}" type="presParOf" srcId="{D111B6D9-0EA7-4D9A-B930-AAD2640D4E12}" destId="{B1EC30DE-1751-4458-9593-2161F756EBCE}" srcOrd="8" destOrd="0" presId="urn:microsoft.com/office/officeart/2005/8/layout/lProcess1"/>
    <dgm:cxn modelId="{77DB01A0-F9AE-4D3D-AA41-AB326F673D9E}" type="presParOf" srcId="{D111B6D9-0EA7-4D9A-B930-AAD2640D4E12}" destId="{31D08D99-651F-4441-A33C-E880E72DA27B}" srcOrd="9" destOrd="0" presId="urn:microsoft.com/office/officeart/2005/8/layout/lProcess1"/>
    <dgm:cxn modelId="{FFCEAA51-22B0-4241-AFAC-AF7577176807}" type="presParOf" srcId="{D111B6D9-0EA7-4D9A-B930-AAD2640D4E12}" destId="{0C4FD553-5AF5-4DDB-A412-5B0AD800A18D}" srcOrd="10" destOrd="0" presId="urn:microsoft.com/office/officeart/2005/8/layout/lProcess1"/>
    <dgm:cxn modelId="{19A676E8-221F-4BB8-B507-2B4736499591}" type="presParOf" srcId="{D111B6D9-0EA7-4D9A-B930-AAD2640D4E12}" destId="{1E736154-9F7F-4530-B192-6719AED11D78}" srcOrd="11" destOrd="0" presId="urn:microsoft.com/office/officeart/2005/8/layout/lProcess1"/>
    <dgm:cxn modelId="{3B516B12-7A5C-471E-8C45-5FA227856E8F}" type="presParOf" srcId="{D111B6D9-0EA7-4D9A-B930-AAD2640D4E12}" destId="{7E299EFF-B154-478A-ACB5-F8C5F902DB8D}" srcOrd="12" destOrd="0" presId="urn:microsoft.com/office/officeart/2005/8/layout/lProcess1"/>
    <dgm:cxn modelId="{384608CC-B26F-4B63-A0C9-FBC860F3359E}" type="presParOf" srcId="{D111B6D9-0EA7-4D9A-B930-AAD2640D4E12}" destId="{4AF94FAE-570F-4B8D-A1C2-89BEC95D3442}" srcOrd="13" destOrd="0" presId="urn:microsoft.com/office/officeart/2005/8/layout/lProcess1"/>
    <dgm:cxn modelId="{7C62D8E1-114E-4AB1-B822-98D9B9CC5BC7}" type="presParOf" srcId="{D111B6D9-0EA7-4D9A-B930-AAD2640D4E12}" destId="{3457721A-BFAD-49DF-AA30-EC606ABC9AA1}" srcOrd="1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A57494-1683-46FF-A71C-01F9D65862B9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A2836F6-4811-4DBD-A496-5E04B27BB216}">
      <dgm:prSet phldrT="[Text]"/>
      <dgm:spPr/>
      <dgm:t>
        <a:bodyPr/>
        <a:lstStyle/>
        <a:p>
          <a:pPr algn="just"/>
          <a:r>
            <a:rPr lang="en-US" dirty="0" err="1"/>
            <a:t>Sejak</a:t>
          </a:r>
          <a:r>
            <a:rPr lang="en-US" dirty="0"/>
            <a:t> </a:t>
          </a:r>
          <a:r>
            <a:rPr lang="en-US" dirty="0" err="1"/>
            <a:t>tahun</a:t>
          </a:r>
          <a:r>
            <a:rPr lang="en-US" dirty="0"/>
            <a:t> 2006 </a:t>
          </a:r>
          <a:r>
            <a:rPr lang="en-US" dirty="0" err="1"/>
            <a:t>hingga</a:t>
          </a:r>
          <a:r>
            <a:rPr lang="en-US" dirty="0"/>
            <a:t> </a:t>
          </a:r>
          <a:r>
            <a:rPr lang="en-US" dirty="0" err="1"/>
            <a:t>tahun</a:t>
          </a:r>
          <a:r>
            <a:rPr lang="en-US" dirty="0"/>
            <a:t> 2012, </a:t>
          </a:r>
          <a:r>
            <a:rPr lang="en-US" dirty="0" err="1"/>
            <a:t>tercatat</a:t>
          </a:r>
          <a:r>
            <a:rPr lang="en-US" dirty="0"/>
            <a:t> </a:t>
          </a:r>
          <a:r>
            <a:rPr lang="en-US" dirty="0" err="1"/>
            <a:t>terdapat</a:t>
          </a:r>
          <a:r>
            <a:rPr lang="en-US" dirty="0"/>
            <a:t> 182 </a:t>
          </a:r>
          <a:r>
            <a:rPr lang="en-US" dirty="0" err="1"/>
            <a:t>kasus</a:t>
          </a:r>
          <a:r>
            <a:rPr lang="en-US" dirty="0"/>
            <a:t> </a:t>
          </a:r>
          <a:r>
            <a:rPr lang="en-US" dirty="0" err="1"/>
            <a:t>malpraktek</a:t>
          </a:r>
          <a:r>
            <a:rPr lang="en-US" dirty="0"/>
            <a:t> </a:t>
          </a:r>
          <a:r>
            <a:rPr lang="en-US" dirty="0" err="1"/>
            <a:t>medis</a:t>
          </a:r>
          <a:r>
            <a:rPr lang="en-US" dirty="0"/>
            <a:t> yang </a:t>
          </a:r>
          <a:r>
            <a:rPr lang="en-US" dirty="0" err="1"/>
            <a:t>terbukti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oleh </a:t>
          </a:r>
          <a:r>
            <a:rPr lang="en-US" dirty="0" err="1"/>
            <a:t>dokter</a:t>
          </a:r>
          <a:r>
            <a:rPr lang="en-US" dirty="0"/>
            <a:t> di </a:t>
          </a:r>
          <a:r>
            <a:rPr lang="en-US" dirty="0" err="1"/>
            <a:t>seluruh</a:t>
          </a:r>
          <a:r>
            <a:rPr lang="en-US" dirty="0"/>
            <a:t> Indonesia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sidang</a:t>
          </a:r>
          <a:r>
            <a:rPr lang="en-US" dirty="0"/>
            <a:t> yang </a:t>
          </a:r>
          <a:r>
            <a:rPr lang="en-US" dirty="0" err="1"/>
            <a:t>dilakukan</a:t>
          </a:r>
          <a:r>
            <a:rPr lang="en-US" dirty="0"/>
            <a:t> oleh </a:t>
          </a:r>
          <a:r>
            <a:rPr lang="en-US" dirty="0" err="1"/>
            <a:t>Majelis</a:t>
          </a:r>
          <a:r>
            <a:rPr lang="en-US" dirty="0"/>
            <a:t> </a:t>
          </a:r>
          <a:r>
            <a:rPr lang="en-US" dirty="0" err="1"/>
            <a:t>Kehormatan</a:t>
          </a:r>
          <a:r>
            <a:rPr lang="en-US" dirty="0"/>
            <a:t> </a:t>
          </a:r>
          <a:r>
            <a:rPr lang="en-US" dirty="0" err="1"/>
            <a:t>Disiplin</a:t>
          </a:r>
          <a:r>
            <a:rPr lang="en-US" dirty="0"/>
            <a:t> </a:t>
          </a:r>
          <a:r>
            <a:rPr lang="en-US" dirty="0" err="1"/>
            <a:t>Kedokteran</a:t>
          </a:r>
          <a:r>
            <a:rPr lang="en-US" dirty="0"/>
            <a:t> Indonesia (MKDKI).</a:t>
          </a:r>
          <a:endParaRPr lang="en-ID" dirty="0"/>
        </a:p>
      </dgm:t>
    </dgm:pt>
    <dgm:pt modelId="{F7BAD89B-DB23-4276-8E7F-D25F4622B5FB}" type="parTrans" cxnId="{A26C4FA5-DED1-47AF-8235-2A288A430086}">
      <dgm:prSet/>
      <dgm:spPr/>
      <dgm:t>
        <a:bodyPr/>
        <a:lstStyle/>
        <a:p>
          <a:endParaRPr lang="en-ID"/>
        </a:p>
      </dgm:t>
    </dgm:pt>
    <dgm:pt modelId="{2AB90A06-4EC0-451A-AA50-E2F8CF867318}" type="sibTrans" cxnId="{A26C4FA5-DED1-47AF-8235-2A288A430086}">
      <dgm:prSet/>
      <dgm:spPr/>
      <dgm:t>
        <a:bodyPr/>
        <a:lstStyle/>
        <a:p>
          <a:endParaRPr lang="en-ID"/>
        </a:p>
      </dgm:t>
    </dgm:pt>
    <dgm:pt modelId="{674571EB-F4B8-4B0B-8F90-2CDC8B5EEF4A}">
      <dgm:prSet phldrT="[Text]"/>
      <dgm:spPr/>
      <dgm:t>
        <a:bodyPr/>
        <a:lstStyle/>
        <a:p>
          <a:pPr algn="just"/>
          <a:r>
            <a:rPr lang="en-US" dirty="0"/>
            <a:t>Dari 182 </a:t>
          </a:r>
          <a:r>
            <a:rPr lang="en-US" dirty="0" err="1"/>
            <a:t>kasus</a:t>
          </a:r>
          <a:r>
            <a:rPr lang="en-US" dirty="0"/>
            <a:t> </a:t>
          </a:r>
          <a:r>
            <a:rPr lang="en-US" dirty="0" err="1"/>
            <a:t>malpraktek</a:t>
          </a:r>
          <a:r>
            <a:rPr lang="en-US" dirty="0"/>
            <a:t> di </a:t>
          </a:r>
          <a:r>
            <a:rPr lang="en-US" dirty="0" err="1"/>
            <a:t>seluruh</a:t>
          </a:r>
          <a:r>
            <a:rPr lang="en-US" dirty="0"/>
            <a:t> Indonesia </a:t>
          </a:r>
          <a:r>
            <a:rPr lang="en-US" dirty="0" err="1"/>
            <a:t>tersebut</a:t>
          </a:r>
          <a:r>
            <a:rPr lang="en-US" dirty="0"/>
            <a:t>, </a:t>
          </a:r>
          <a:r>
            <a:rPr lang="en-US" dirty="0" err="1"/>
            <a:t>sebanyak</a:t>
          </a:r>
          <a:r>
            <a:rPr lang="en-US" dirty="0"/>
            <a:t> 60 </a:t>
          </a:r>
          <a:r>
            <a:rPr lang="en-US" dirty="0" err="1"/>
            <a:t>kasus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dokter</a:t>
          </a:r>
          <a:r>
            <a:rPr lang="en-US" dirty="0"/>
            <a:t> </a:t>
          </a:r>
          <a:r>
            <a:rPr lang="en-US" dirty="0" err="1"/>
            <a:t>umum</a:t>
          </a:r>
          <a:r>
            <a:rPr lang="en-US" dirty="0"/>
            <a:t>, 49 </a:t>
          </a:r>
          <a:r>
            <a:rPr lang="en-US" dirty="0" err="1"/>
            <a:t>kasus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dokter</a:t>
          </a:r>
          <a:r>
            <a:rPr lang="en-US" dirty="0"/>
            <a:t> </a:t>
          </a:r>
          <a:r>
            <a:rPr lang="en-US" dirty="0" err="1"/>
            <a:t>bedah</a:t>
          </a:r>
          <a:r>
            <a:rPr lang="en-US" dirty="0"/>
            <a:t>, 33 </a:t>
          </a:r>
          <a:r>
            <a:rPr lang="en-US" dirty="0" err="1"/>
            <a:t>kasus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dokter</a:t>
          </a:r>
          <a:r>
            <a:rPr lang="en-US" dirty="0"/>
            <a:t> </a:t>
          </a:r>
          <a:r>
            <a:rPr lang="en-US" dirty="0" err="1"/>
            <a:t>kandungan</a:t>
          </a:r>
          <a:r>
            <a:rPr lang="en-US" dirty="0"/>
            <a:t>, dan 16 </a:t>
          </a:r>
          <a:r>
            <a:rPr lang="en-US" dirty="0" err="1"/>
            <a:t>kasus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dokter</a:t>
          </a:r>
          <a:r>
            <a:rPr lang="en-US" dirty="0"/>
            <a:t> </a:t>
          </a:r>
          <a:r>
            <a:rPr lang="en-US" dirty="0" err="1"/>
            <a:t>spesialis</a:t>
          </a:r>
          <a:r>
            <a:rPr lang="en-US" dirty="0"/>
            <a:t> </a:t>
          </a:r>
          <a:r>
            <a:rPr lang="en-US" dirty="0" err="1"/>
            <a:t>anak</a:t>
          </a:r>
          <a:r>
            <a:rPr lang="en-US" dirty="0"/>
            <a:t>, </a:t>
          </a:r>
          <a:r>
            <a:rPr lang="en-US" dirty="0" err="1"/>
            <a:t>sisanya</a:t>
          </a:r>
          <a:r>
            <a:rPr lang="en-US" dirty="0"/>
            <a:t>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dirty="0" err="1"/>
            <a:t>pengaduan</a:t>
          </a:r>
          <a:r>
            <a:rPr lang="en-US" dirty="0"/>
            <a:t> </a:t>
          </a:r>
          <a:r>
            <a:rPr lang="en-US" dirty="0" err="1"/>
            <a:t>beragam</a:t>
          </a:r>
          <a:r>
            <a:rPr lang="en-US" dirty="0"/>
            <a:t>.</a:t>
          </a:r>
          <a:endParaRPr lang="en-ID" dirty="0"/>
        </a:p>
      </dgm:t>
    </dgm:pt>
    <dgm:pt modelId="{F3B3A065-C030-44FC-9E30-B8A1D0939139}" type="parTrans" cxnId="{BF1D53A9-EB27-4D2C-9C4B-5F853F98BC51}">
      <dgm:prSet/>
      <dgm:spPr/>
      <dgm:t>
        <a:bodyPr/>
        <a:lstStyle/>
        <a:p>
          <a:endParaRPr lang="en-ID"/>
        </a:p>
      </dgm:t>
    </dgm:pt>
    <dgm:pt modelId="{4AA94488-C341-44F9-BC01-A66BBF4D3AAC}" type="sibTrans" cxnId="{BF1D53A9-EB27-4D2C-9C4B-5F853F98BC51}">
      <dgm:prSet/>
      <dgm:spPr/>
      <dgm:t>
        <a:bodyPr/>
        <a:lstStyle/>
        <a:p>
          <a:endParaRPr lang="en-ID"/>
        </a:p>
      </dgm:t>
    </dgm:pt>
    <dgm:pt modelId="{3D3D5BCC-BAFC-4368-858F-8C6008F8C66E}" type="pres">
      <dgm:prSet presAssocID="{74A57494-1683-46FF-A71C-01F9D65862B9}" presName="Name0" presStyleCnt="0">
        <dgm:presLayoutVars>
          <dgm:chMax val="7"/>
          <dgm:chPref val="7"/>
          <dgm:dir/>
        </dgm:presLayoutVars>
      </dgm:prSet>
      <dgm:spPr/>
    </dgm:pt>
    <dgm:pt modelId="{C6939E1D-2EA0-4D50-8CCD-5F3AE5436330}" type="pres">
      <dgm:prSet presAssocID="{74A57494-1683-46FF-A71C-01F9D65862B9}" presName="Name1" presStyleCnt="0"/>
      <dgm:spPr/>
    </dgm:pt>
    <dgm:pt modelId="{1573BDEA-8ACD-4532-9F30-91274D1CDE70}" type="pres">
      <dgm:prSet presAssocID="{74A57494-1683-46FF-A71C-01F9D65862B9}" presName="cycle" presStyleCnt="0"/>
      <dgm:spPr/>
    </dgm:pt>
    <dgm:pt modelId="{F5B69BD3-3F6E-4BA5-9874-F8F6DC9B08C8}" type="pres">
      <dgm:prSet presAssocID="{74A57494-1683-46FF-A71C-01F9D65862B9}" presName="srcNode" presStyleLbl="node1" presStyleIdx="0" presStyleCnt="2"/>
      <dgm:spPr/>
    </dgm:pt>
    <dgm:pt modelId="{3ACF4E6E-2DE0-4B1B-8FC7-9E3436ECAE5B}" type="pres">
      <dgm:prSet presAssocID="{74A57494-1683-46FF-A71C-01F9D65862B9}" presName="conn" presStyleLbl="parChTrans1D2" presStyleIdx="0" presStyleCnt="1"/>
      <dgm:spPr/>
    </dgm:pt>
    <dgm:pt modelId="{EEEEFF54-D1AE-4F88-8333-9C490F5B2372}" type="pres">
      <dgm:prSet presAssocID="{74A57494-1683-46FF-A71C-01F9D65862B9}" presName="extraNode" presStyleLbl="node1" presStyleIdx="0" presStyleCnt="2"/>
      <dgm:spPr/>
    </dgm:pt>
    <dgm:pt modelId="{E8085EF4-B26C-4C06-B942-3CC53C8E6DE4}" type="pres">
      <dgm:prSet presAssocID="{74A57494-1683-46FF-A71C-01F9D65862B9}" presName="dstNode" presStyleLbl="node1" presStyleIdx="0" presStyleCnt="2"/>
      <dgm:spPr/>
    </dgm:pt>
    <dgm:pt modelId="{3F5EA115-48BA-4CBF-BC9F-7EB1435C1C6A}" type="pres">
      <dgm:prSet presAssocID="{6A2836F6-4811-4DBD-A496-5E04B27BB216}" presName="text_1" presStyleLbl="node1" presStyleIdx="0" presStyleCnt="2">
        <dgm:presLayoutVars>
          <dgm:bulletEnabled val="1"/>
        </dgm:presLayoutVars>
      </dgm:prSet>
      <dgm:spPr/>
    </dgm:pt>
    <dgm:pt modelId="{AA31C492-34C7-4395-A256-E17DC047B557}" type="pres">
      <dgm:prSet presAssocID="{6A2836F6-4811-4DBD-A496-5E04B27BB216}" presName="accent_1" presStyleCnt="0"/>
      <dgm:spPr/>
    </dgm:pt>
    <dgm:pt modelId="{3FA1196B-E7DA-42BE-95AC-BD10045FFBC9}" type="pres">
      <dgm:prSet presAssocID="{6A2836F6-4811-4DBD-A496-5E04B27BB216}" presName="accentRepeatNode" presStyleLbl="solidFgAcc1" presStyleIdx="0" presStyleCnt="2"/>
      <dgm:spPr/>
    </dgm:pt>
    <dgm:pt modelId="{20C307BF-D73B-4E3F-B413-3F9E56CA15F4}" type="pres">
      <dgm:prSet presAssocID="{674571EB-F4B8-4B0B-8F90-2CDC8B5EEF4A}" presName="text_2" presStyleLbl="node1" presStyleIdx="1" presStyleCnt="2">
        <dgm:presLayoutVars>
          <dgm:bulletEnabled val="1"/>
        </dgm:presLayoutVars>
      </dgm:prSet>
      <dgm:spPr/>
    </dgm:pt>
    <dgm:pt modelId="{AE85C07F-0B79-438B-BDA7-73B2C3EC79FB}" type="pres">
      <dgm:prSet presAssocID="{674571EB-F4B8-4B0B-8F90-2CDC8B5EEF4A}" presName="accent_2" presStyleCnt="0"/>
      <dgm:spPr/>
    </dgm:pt>
    <dgm:pt modelId="{976B91A8-30B1-4F7F-B97B-1FF688C26737}" type="pres">
      <dgm:prSet presAssocID="{674571EB-F4B8-4B0B-8F90-2CDC8B5EEF4A}" presName="accentRepeatNode" presStyleLbl="solidFgAcc1" presStyleIdx="1" presStyleCnt="2"/>
      <dgm:spPr/>
    </dgm:pt>
  </dgm:ptLst>
  <dgm:cxnLst>
    <dgm:cxn modelId="{50405A21-4E78-412A-98E6-31A41974725C}" type="presOf" srcId="{6A2836F6-4811-4DBD-A496-5E04B27BB216}" destId="{3F5EA115-48BA-4CBF-BC9F-7EB1435C1C6A}" srcOrd="0" destOrd="0" presId="urn:microsoft.com/office/officeart/2008/layout/VerticalCurvedList"/>
    <dgm:cxn modelId="{7AA1436F-84E9-4CBE-BF4A-61A626D92EC2}" type="presOf" srcId="{74A57494-1683-46FF-A71C-01F9D65862B9}" destId="{3D3D5BCC-BAFC-4368-858F-8C6008F8C66E}" srcOrd="0" destOrd="0" presId="urn:microsoft.com/office/officeart/2008/layout/VerticalCurvedList"/>
    <dgm:cxn modelId="{A26C4FA5-DED1-47AF-8235-2A288A430086}" srcId="{74A57494-1683-46FF-A71C-01F9D65862B9}" destId="{6A2836F6-4811-4DBD-A496-5E04B27BB216}" srcOrd="0" destOrd="0" parTransId="{F7BAD89B-DB23-4276-8E7F-D25F4622B5FB}" sibTransId="{2AB90A06-4EC0-451A-AA50-E2F8CF867318}"/>
    <dgm:cxn modelId="{62E41EA7-65F4-404C-A83E-B93BD2F2F629}" type="presOf" srcId="{674571EB-F4B8-4B0B-8F90-2CDC8B5EEF4A}" destId="{20C307BF-D73B-4E3F-B413-3F9E56CA15F4}" srcOrd="0" destOrd="0" presId="urn:microsoft.com/office/officeart/2008/layout/VerticalCurvedList"/>
    <dgm:cxn modelId="{BF1D53A9-EB27-4D2C-9C4B-5F853F98BC51}" srcId="{74A57494-1683-46FF-A71C-01F9D65862B9}" destId="{674571EB-F4B8-4B0B-8F90-2CDC8B5EEF4A}" srcOrd="1" destOrd="0" parTransId="{F3B3A065-C030-44FC-9E30-B8A1D0939139}" sibTransId="{4AA94488-C341-44F9-BC01-A66BBF4D3AAC}"/>
    <dgm:cxn modelId="{EA7D8BE2-8766-41D7-8CB5-AA77B673435B}" type="presOf" srcId="{2AB90A06-4EC0-451A-AA50-E2F8CF867318}" destId="{3ACF4E6E-2DE0-4B1B-8FC7-9E3436ECAE5B}" srcOrd="0" destOrd="0" presId="urn:microsoft.com/office/officeart/2008/layout/VerticalCurvedList"/>
    <dgm:cxn modelId="{F4AB8485-87FC-4974-898C-33C5DAA18264}" type="presParOf" srcId="{3D3D5BCC-BAFC-4368-858F-8C6008F8C66E}" destId="{C6939E1D-2EA0-4D50-8CCD-5F3AE5436330}" srcOrd="0" destOrd="0" presId="urn:microsoft.com/office/officeart/2008/layout/VerticalCurvedList"/>
    <dgm:cxn modelId="{B3893F90-3A55-4EE1-B5D8-48E39EB3A804}" type="presParOf" srcId="{C6939E1D-2EA0-4D50-8CCD-5F3AE5436330}" destId="{1573BDEA-8ACD-4532-9F30-91274D1CDE70}" srcOrd="0" destOrd="0" presId="urn:microsoft.com/office/officeart/2008/layout/VerticalCurvedList"/>
    <dgm:cxn modelId="{04BC3101-F5ED-44DC-9BCE-E477E7B94987}" type="presParOf" srcId="{1573BDEA-8ACD-4532-9F30-91274D1CDE70}" destId="{F5B69BD3-3F6E-4BA5-9874-F8F6DC9B08C8}" srcOrd="0" destOrd="0" presId="urn:microsoft.com/office/officeart/2008/layout/VerticalCurvedList"/>
    <dgm:cxn modelId="{72DB26FA-58A3-47BC-BB38-7A86B4A10F54}" type="presParOf" srcId="{1573BDEA-8ACD-4532-9F30-91274D1CDE70}" destId="{3ACF4E6E-2DE0-4B1B-8FC7-9E3436ECAE5B}" srcOrd="1" destOrd="0" presId="urn:microsoft.com/office/officeart/2008/layout/VerticalCurvedList"/>
    <dgm:cxn modelId="{D57A77E5-332E-4C66-B01D-73DA0D94A038}" type="presParOf" srcId="{1573BDEA-8ACD-4532-9F30-91274D1CDE70}" destId="{EEEEFF54-D1AE-4F88-8333-9C490F5B2372}" srcOrd="2" destOrd="0" presId="urn:microsoft.com/office/officeart/2008/layout/VerticalCurvedList"/>
    <dgm:cxn modelId="{503866CD-EB90-4C4D-A705-AD8EFE2A7BB0}" type="presParOf" srcId="{1573BDEA-8ACD-4532-9F30-91274D1CDE70}" destId="{E8085EF4-B26C-4C06-B942-3CC53C8E6DE4}" srcOrd="3" destOrd="0" presId="urn:microsoft.com/office/officeart/2008/layout/VerticalCurvedList"/>
    <dgm:cxn modelId="{0D21C4BE-5600-4895-A119-1C3BCE766C06}" type="presParOf" srcId="{C6939E1D-2EA0-4D50-8CCD-5F3AE5436330}" destId="{3F5EA115-48BA-4CBF-BC9F-7EB1435C1C6A}" srcOrd="1" destOrd="0" presId="urn:microsoft.com/office/officeart/2008/layout/VerticalCurvedList"/>
    <dgm:cxn modelId="{83DAE0EB-D93B-4332-ADFB-911A8D31FE10}" type="presParOf" srcId="{C6939E1D-2EA0-4D50-8CCD-5F3AE5436330}" destId="{AA31C492-34C7-4395-A256-E17DC047B557}" srcOrd="2" destOrd="0" presId="urn:microsoft.com/office/officeart/2008/layout/VerticalCurvedList"/>
    <dgm:cxn modelId="{4F5B152D-190E-4345-A0E1-7CB6D6C99604}" type="presParOf" srcId="{AA31C492-34C7-4395-A256-E17DC047B557}" destId="{3FA1196B-E7DA-42BE-95AC-BD10045FFBC9}" srcOrd="0" destOrd="0" presId="urn:microsoft.com/office/officeart/2008/layout/VerticalCurvedList"/>
    <dgm:cxn modelId="{C63CC2CB-0C29-459A-8266-C86B1F5380AB}" type="presParOf" srcId="{C6939E1D-2EA0-4D50-8CCD-5F3AE5436330}" destId="{20C307BF-D73B-4E3F-B413-3F9E56CA15F4}" srcOrd="3" destOrd="0" presId="urn:microsoft.com/office/officeart/2008/layout/VerticalCurvedList"/>
    <dgm:cxn modelId="{F04053F6-0FAD-4D1D-B3F8-F43A9FFC6F00}" type="presParOf" srcId="{C6939E1D-2EA0-4D50-8CCD-5F3AE5436330}" destId="{AE85C07F-0B79-438B-BDA7-73B2C3EC79FB}" srcOrd="4" destOrd="0" presId="urn:microsoft.com/office/officeart/2008/layout/VerticalCurvedList"/>
    <dgm:cxn modelId="{8A1B9445-CE40-43C0-A6DB-B6DD7ABCEDD6}" type="presParOf" srcId="{AE85C07F-0B79-438B-BDA7-73B2C3EC79FB}" destId="{976B91A8-30B1-4F7F-B97B-1FF688C267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A57494-1683-46FF-A71C-01F9D65862B9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A2836F6-4811-4DBD-A496-5E04B27BB216}">
      <dgm:prSet phldrT="[Text]"/>
      <dgm:spPr/>
      <dgm:t>
        <a:bodyPr/>
        <a:lstStyle/>
        <a:p>
          <a:pPr algn="just"/>
          <a:r>
            <a:rPr lang="en-US" dirty="0"/>
            <a:t>Di Amerika </a:t>
          </a:r>
          <a:r>
            <a:rPr lang="en-US" dirty="0" err="1"/>
            <a:t>Serikat</a:t>
          </a:r>
          <a:r>
            <a:rPr lang="en-US" dirty="0"/>
            <a:t>, </a:t>
          </a:r>
          <a:r>
            <a:rPr lang="en-US" dirty="0" err="1"/>
            <a:t>Malpraktek</a:t>
          </a:r>
          <a:r>
            <a:rPr lang="en-US" dirty="0"/>
            <a:t> </a:t>
          </a:r>
          <a:r>
            <a:rPr lang="en-US" dirty="0" err="1"/>
            <a:t>Medis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penyebab</a:t>
          </a:r>
          <a:r>
            <a:rPr lang="en-US" dirty="0"/>
            <a:t> </a:t>
          </a:r>
          <a:r>
            <a:rPr lang="en-US" dirty="0" err="1"/>
            <a:t>kematian</a:t>
          </a:r>
          <a:r>
            <a:rPr lang="en-US" dirty="0"/>
            <a:t> </a:t>
          </a:r>
          <a:r>
            <a:rPr lang="en-US" dirty="0" err="1"/>
            <a:t>ketiga</a:t>
          </a:r>
          <a:r>
            <a:rPr lang="en-US" dirty="0"/>
            <a:t>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penyakit</a:t>
          </a:r>
          <a:r>
            <a:rPr lang="en-US" dirty="0"/>
            <a:t> </a:t>
          </a:r>
          <a:r>
            <a:rPr lang="en-US" dirty="0" err="1"/>
            <a:t>jantung</a:t>
          </a:r>
          <a:r>
            <a:rPr lang="en-US" dirty="0"/>
            <a:t> dan </a:t>
          </a:r>
          <a:r>
            <a:rPr lang="en-US" dirty="0" err="1"/>
            <a:t>kanker</a:t>
          </a:r>
          <a:r>
            <a:rPr lang="en-US" dirty="0"/>
            <a:t>.</a:t>
          </a:r>
          <a:endParaRPr lang="en-ID" dirty="0"/>
        </a:p>
      </dgm:t>
    </dgm:pt>
    <dgm:pt modelId="{F7BAD89B-DB23-4276-8E7F-D25F4622B5FB}" type="parTrans" cxnId="{A26C4FA5-DED1-47AF-8235-2A288A430086}">
      <dgm:prSet/>
      <dgm:spPr/>
      <dgm:t>
        <a:bodyPr/>
        <a:lstStyle/>
        <a:p>
          <a:endParaRPr lang="en-ID"/>
        </a:p>
      </dgm:t>
    </dgm:pt>
    <dgm:pt modelId="{2AB90A06-4EC0-451A-AA50-E2F8CF867318}" type="sibTrans" cxnId="{A26C4FA5-DED1-47AF-8235-2A288A430086}">
      <dgm:prSet/>
      <dgm:spPr/>
      <dgm:t>
        <a:bodyPr/>
        <a:lstStyle/>
        <a:p>
          <a:endParaRPr lang="en-ID"/>
        </a:p>
      </dgm:t>
    </dgm:pt>
    <dgm:pt modelId="{674571EB-F4B8-4B0B-8F90-2CDC8B5EEF4A}">
      <dgm:prSet phldrT="[Text]"/>
      <dgm:spPr/>
      <dgm:t>
        <a:bodyPr/>
        <a:lstStyle/>
        <a:p>
          <a:r>
            <a:rPr lang="en-US" dirty="0" err="1"/>
            <a:t>Setiap</a:t>
          </a:r>
          <a:r>
            <a:rPr lang="en-US" dirty="0"/>
            <a:t> </a:t>
          </a:r>
          <a:r>
            <a:rPr lang="en-US" dirty="0" err="1"/>
            <a:t>tahun</a:t>
          </a:r>
          <a:r>
            <a:rPr lang="en-US" dirty="0"/>
            <a:t> </a:t>
          </a:r>
          <a:r>
            <a:rPr lang="en-US" dirty="0" err="1"/>
            <a:t>sekitar</a:t>
          </a:r>
          <a:r>
            <a:rPr lang="en-US" dirty="0"/>
            <a:t> 250.000 orang </a:t>
          </a:r>
          <a:r>
            <a:rPr lang="en-US" dirty="0" err="1"/>
            <a:t>meninggal</a:t>
          </a:r>
          <a:r>
            <a:rPr lang="en-US" dirty="0"/>
            <a:t> </a:t>
          </a:r>
          <a:r>
            <a:rPr lang="en-US" dirty="0" err="1"/>
            <a:t>akibat</a:t>
          </a:r>
          <a:r>
            <a:rPr lang="en-US" dirty="0"/>
            <a:t> </a:t>
          </a:r>
          <a:r>
            <a:rPr lang="en-US" dirty="0" err="1"/>
            <a:t>Malpraktek</a:t>
          </a:r>
          <a:r>
            <a:rPr lang="en-US" dirty="0"/>
            <a:t> </a:t>
          </a:r>
          <a:r>
            <a:rPr lang="en-US" dirty="0" err="1"/>
            <a:t>Medis</a:t>
          </a:r>
          <a:r>
            <a:rPr lang="en-US" dirty="0"/>
            <a:t> (John Hopkins Study).</a:t>
          </a:r>
          <a:endParaRPr lang="en-ID" dirty="0"/>
        </a:p>
      </dgm:t>
    </dgm:pt>
    <dgm:pt modelId="{F3B3A065-C030-44FC-9E30-B8A1D0939139}" type="parTrans" cxnId="{BF1D53A9-EB27-4D2C-9C4B-5F853F98BC51}">
      <dgm:prSet/>
      <dgm:spPr/>
      <dgm:t>
        <a:bodyPr/>
        <a:lstStyle/>
        <a:p>
          <a:endParaRPr lang="en-ID"/>
        </a:p>
      </dgm:t>
    </dgm:pt>
    <dgm:pt modelId="{4AA94488-C341-44F9-BC01-A66BBF4D3AAC}" type="sibTrans" cxnId="{BF1D53A9-EB27-4D2C-9C4B-5F853F98BC51}">
      <dgm:prSet/>
      <dgm:spPr/>
      <dgm:t>
        <a:bodyPr/>
        <a:lstStyle/>
        <a:p>
          <a:endParaRPr lang="en-ID"/>
        </a:p>
      </dgm:t>
    </dgm:pt>
    <dgm:pt modelId="{82F47783-4C7A-4E12-8E4E-63C05E176C7B}">
      <dgm:prSet phldrT="[Text]"/>
      <dgm:spPr/>
      <dgm:t>
        <a:bodyPr/>
        <a:lstStyle/>
        <a:p>
          <a:r>
            <a:rPr lang="en-US" dirty="0" err="1"/>
            <a:t>Namun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15 %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jumlah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 yang </a:t>
          </a:r>
          <a:r>
            <a:rPr lang="en-US" dirty="0" err="1"/>
            <a:t>berakhir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gugatan</a:t>
          </a:r>
          <a:r>
            <a:rPr lang="en-US" dirty="0"/>
            <a:t> </a:t>
          </a:r>
          <a:r>
            <a:rPr lang="en-US" dirty="0" err="1"/>
            <a:t>perdata</a:t>
          </a:r>
          <a:r>
            <a:rPr lang="en-US" dirty="0"/>
            <a:t>.</a:t>
          </a:r>
          <a:endParaRPr lang="en-ID" dirty="0"/>
        </a:p>
      </dgm:t>
    </dgm:pt>
    <dgm:pt modelId="{4878E2A0-BE16-4CB1-B586-EB81F2B87615}" type="parTrans" cxnId="{F39E4A6F-5386-47FD-9F3B-226EE301161B}">
      <dgm:prSet/>
      <dgm:spPr/>
      <dgm:t>
        <a:bodyPr/>
        <a:lstStyle/>
        <a:p>
          <a:endParaRPr lang="en-ID"/>
        </a:p>
      </dgm:t>
    </dgm:pt>
    <dgm:pt modelId="{12AC2B4C-34BD-498E-94B2-2464A151F458}" type="sibTrans" cxnId="{F39E4A6F-5386-47FD-9F3B-226EE301161B}">
      <dgm:prSet/>
      <dgm:spPr/>
      <dgm:t>
        <a:bodyPr/>
        <a:lstStyle/>
        <a:p>
          <a:endParaRPr lang="en-ID"/>
        </a:p>
      </dgm:t>
    </dgm:pt>
    <dgm:pt modelId="{3F11A481-4C0F-4633-AED8-E19DC7340E8E}">
      <dgm:prSet phldrT="[Text]"/>
      <dgm:spPr/>
      <dgm:t>
        <a:bodyPr/>
        <a:lstStyle/>
        <a:p>
          <a:r>
            <a:rPr lang="en-US" dirty="0"/>
            <a:t>33 % </a:t>
          </a:r>
          <a:r>
            <a:rPr lang="en-US" dirty="0" err="1"/>
            <a:t>malpraktek</a:t>
          </a:r>
          <a:r>
            <a:rPr lang="en-US" dirty="0"/>
            <a:t> </a:t>
          </a:r>
          <a:r>
            <a:rPr lang="en-US" dirty="0" err="1"/>
            <a:t>medis</a:t>
          </a:r>
          <a:r>
            <a:rPr lang="en-US" dirty="0"/>
            <a:t> </a:t>
          </a:r>
          <a:r>
            <a:rPr lang="en-US" dirty="0" err="1"/>
            <a:t>terjadi</a:t>
          </a:r>
          <a:r>
            <a:rPr lang="en-US" dirty="0"/>
            <a:t> pada </a:t>
          </a:r>
          <a:r>
            <a:rPr lang="en-US" dirty="0" err="1"/>
            <a:t>tahap</a:t>
          </a:r>
          <a:r>
            <a:rPr lang="en-US" dirty="0"/>
            <a:t> </a:t>
          </a:r>
          <a:r>
            <a:rPr lang="en-US" dirty="0" err="1"/>
            <a:t>diagnosa</a:t>
          </a:r>
          <a:r>
            <a:rPr lang="en-US" dirty="0"/>
            <a:t>.</a:t>
          </a:r>
          <a:endParaRPr lang="en-ID" dirty="0"/>
        </a:p>
      </dgm:t>
    </dgm:pt>
    <dgm:pt modelId="{598ECD9F-A92A-45B9-9952-FC98D999304D}" type="parTrans" cxnId="{A4056F13-C21A-4B2F-A949-61AED4C62C9A}">
      <dgm:prSet/>
      <dgm:spPr/>
      <dgm:t>
        <a:bodyPr/>
        <a:lstStyle/>
        <a:p>
          <a:endParaRPr lang="en-ID"/>
        </a:p>
      </dgm:t>
    </dgm:pt>
    <dgm:pt modelId="{050212ED-AF0F-46D3-8DE1-1DB3D2DB821C}" type="sibTrans" cxnId="{A4056F13-C21A-4B2F-A949-61AED4C62C9A}">
      <dgm:prSet/>
      <dgm:spPr/>
      <dgm:t>
        <a:bodyPr/>
        <a:lstStyle/>
        <a:p>
          <a:endParaRPr lang="en-ID"/>
        </a:p>
      </dgm:t>
    </dgm:pt>
    <dgm:pt modelId="{9E298EDB-A014-42AA-A236-A7B18DB51B1A}">
      <dgm:prSet phldrT="[Text]"/>
      <dgm:spPr/>
      <dgm:t>
        <a:bodyPr/>
        <a:lstStyle/>
        <a:p>
          <a:pPr algn="just"/>
          <a:r>
            <a:rPr lang="en-US" dirty="0" err="1"/>
            <a:t>Gugatan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malpraktek</a:t>
          </a:r>
          <a:r>
            <a:rPr lang="en-US" dirty="0"/>
            <a:t> </a:t>
          </a:r>
          <a:r>
            <a:rPr lang="en-US" dirty="0" err="1"/>
            <a:t>medis</a:t>
          </a:r>
          <a:r>
            <a:rPr lang="en-US" dirty="0"/>
            <a:t> </a:t>
          </a:r>
          <a:r>
            <a:rPr lang="en-US" dirty="0" err="1"/>
            <a:t>setiap</a:t>
          </a:r>
          <a:r>
            <a:rPr lang="en-US" dirty="0"/>
            <a:t> </a:t>
          </a:r>
          <a:r>
            <a:rPr lang="en-US" dirty="0" err="1"/>
            <a:t>tahunnya</a:t>
          </a:r>
          <a:r>
            <a:rPr lang="en-US" dirty="0"/>
            <a:t> </a:t>
          </a:r>
          <a:r>
            <a:rPr lang="en-US" dirty="0" err="1"/>
            <a:t>mencapai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sekitar</a:t>
          </a:r>
          <a:r>
            <a:rPr lang="en-US" dirty="0"/>
            <a:t> 3 </a:t>
          </a:r>
          <a:r>
            <a:rPr lang="en-US" dirty="0" err="1"/>
            <a:t>miliar</a:t>
          </a:r>
          <a:r>
            <a:rPr lang="en-US" dirty="0"/>
            <a:t> </a:t>
          </a:r>
          <a:r>
            <a:rPr lang="en-US" dirty="0" err="1"/>
            <a:t>dolar</a:t>
          </a:r>
          <a:r>
            <a:rPr lang="en-US" dirty="0"/>
            <a:t> (Forbes,16 Mei 2013).</a:t>
          </a:r>
          <a:endParaRPr lang="en-ID" dirty="0"/>
        </a:p>
      </dgm:t>
    </dgm:pt>
    <dgm:pt modelId="{D2802B37-6DBD-4056-8278-BC2BD3A91A82}" type="parTrans" cxnId="{6933DBD1-D4C1-48C4-AB19-BD0F8367A856}">
      <dgm:prSet/>
      <dgm:spPr/>
      <dgm:t>
        <a:bodyPr/>
        <a:lstStyle/>
        <a:p>
          <a:endParaRPr lang="en-ID"/>
        </a:p>
      </dgm:t>
    </dgm:pt>
    <dgm:pt modelId="{01C54AC4-C4E4-47B0-BB0D-B7C704B50BE7}" type="sibTrans" cxnId="{6933DBD1-D4C1-48C4-AB19-BD0F8367A856}">
      <dgm:prSet/>
      <dgm:spPr/>
      <dgm:t>
        <a:bodyPr/>
        <a:lstStyle/>
        <a:p>
          <a:endParaRPr lang="en-ID"/>
        </a:p>
      </dgm:t>
    </dgm:pt>
    <dgm:pt modelId="{3D3D5BCC-BAFC-4368-858F-8C6008F8C66E}" type="pres">
      <dgm:prSet presAssocID="{74A57494-1683-46FF-A71C-01F9D65862B9}" presName="Name0" presStyleCnt="0">
        <dgm:presLayoutVars>
          <dgm:chMax val="7"/>
          <dgm:chPref val="7"/>
          <dgm:dir/>
        </dgm:presLayoutVars>
      </dgm:prSet>
      <dgm:spPr/>
    </dgm:pt>
    <dgm:pt modelId="{C6939E1D-2EA0-4D50-8CCD-5F3AE5436330}" type="pres">
      <dgm:prSet presAssocID="{74A57494-1683-46FF-A71C-01F9D65862B9}" presName="Name1" presStyleCnt="0"/>
      <dgm:spPr/>
    </dgm:pt>
    <dgm:pt modelId="{1573BDEA-8ACD-4532-9F30-91274D1CDE70}" type="pres">
      <dgm:prSet presAssocID="{74A57494-1683-46FF-A71C-01F9D65862B9}" presName="cycle" presStyleCnt="0"/>
      <dgm:spPr/>
    </dgm:pt>
    <dgm:pt modelId="{F5B69BD3-3F6E-4BA5-9874-F8F6DC9B08C8}" type="pres">
      <dgm:prSet presAssocID="{74A57494-1683-46FF-A71C-01F9D65862B9}" presName="srcNode" presStyleLbl="node1" presStyleIdx="0" presStyleCnt="5"/>
      <dgm:spPr/>
    </dgm:pt>
    <dgm:pt modelId="{3ACF4E6E-2DE0-4B1B-8FC7-9E3436ECAE5B}" type="pres">
      <dgm:prSet presAssocID="{74A57494-1683-46FF-A71C-01F9D65862B9}" presName="conn" presStyleLbl="parChTrans1D2" presStyleIdx="0" presStyleCnt="1"/>
      <dgm:spPr/>
    </dgm:pt>
    <dgm:pt modelId="{EEEEFF54-D1AE-4F88-8333-9C490F5B2372}" type="pres">
      <dgm:prSet presAssocID="{74A57494-1683-46FF-A71C-01F9D65862B9}" presName="extraNode" presStyleLbl="node1" presStyleIdx="0" presStyleCnt="5"/>
      <dgm:spPr/>
    </dgm:pt>
    <dgm:pt modelId="{E8085EF4-B26C-4C06-B942-3CC53C8E6DE4}" type="pres">
      <dgm:prSet presAssocID="{74A57494-1683-46FF-A71C-01F9D65862B9}" presName="dstNode" presStyleLbl="node1" presStyleIdx="0" presStyleCnt="5"/>
      <dgm:spPr/>
    </dgm:pt>
    <dgm:pt modelId="{3F5EA115-48BA-4CBF-BC9F-7EB1435C1C6A}" type="pres">
      <dgm:prSet presAssocID="{6A2836F6-4811-4DBD-A496-5E04B27BB216}" presName="text_1" presStyleLbl="node1" presStyleIdx="0" presStyleCnt="5">
        <dgm:presLayoutVars>
          <dgm:bulletEnabled val="1"/>
        </dgm:presLayoutVars>
      </dgm:prSet>
      <dgm:spPr/>
    </dgm:pt>
    <dgm:pt modelId="{AA31C492-34C7-4395-A256-E17DC047B557}" type="pres">
      <dgm:prSet presAssocID="{6A2836F6-4811-4DBD-A496-5E04B27BB216}" presName="accent_1" presStyleCnt="0"/>
      <dgm:spPr/>
    </dgm:pt>
    <dgm:pt modelId="{3FA1196B-E7DA-42BE-95AC-BD10045FFBC9}" type="pres">
      <dgm:prSet presAssocID="{6A2836F6-4811-4DBD-A496-5E04B27BB216}" presName="accentRepeatNode" presStyleLbl="solidFgAcc1" presStyleIdx="0" presStyleCnt="5"/>
      <dgm:spPr/>
    </dgm:pt>
    <dgm:pt modelId="{20C307BF-D73B-4E3F-B413-3F9E56CA15F4}" type="pres">
      <dgm:prSet presAssocID="{674571EB-F4B8-4B0B-8F90-2CDC8B5EEF4A}" presName="text_2" presStyleLbl="node1" presStyleIdx="1" presStyleCnt="5">
        <dgm:presLayoutVars>
          <dgm:bulletEnabled val="1"/>
        </dgm:presLayoutVars>
      </dgm:prSet>
      <dgm:spPr/>
    </dgm:pt>
    <dgm:pt modelId="{AE85C07F-0B79-438B-BDA7-73B2C3EC79FB}" type="pres">
      <dgm:prSet presAssocID="{674571EB-F4B8-4B0B-8F90-2CDC8B5EEF4A}" presName="accent_2" presStyleCnt="0"/>
      <dgm:spPr/>
    </dgm:pt>
    <dgm:pt modelId="{976B91A8-30B1-4F7F-B97B-1FF688C26737}" type="pres">
      <dgm:prSet presAssocID="{674571EB-F4B8-4B0B-8F90-2CDC8B5EEF4A}" presName="accentRepeatNode" presStyleLbl="solidFgAcc1" presStyleIdx="1" presStyleCnt="5"/>
      <dgm:spPr/>
    </dgm:pt>
    <dgm:pt modelId="{16090499-F032-45D3-B17A-D26622DE6167}" type="pres">
      <dgm:prSet presAssocID="{82F47783-4C7A-4E12-8E4E-63C05E176C7B}" presName="text_3" presStyleLbl="node1" presStyleIdx="2" presStyleCnt="5">
        <dgm:presLayoutVars>
          <dgm:bulletEnabled val="1"/>
        </dgm:presLayoutVars>
      </dgm:prSet>
      <dgm:spPr/>
    </dgm:pt>
    <dgm:pt modelId="{A8275468-4430-4AA6-A698-A25404230B9A}" type="pres">
      <dgm:prSet presAssocID="{82F47783-4C7A-4E12-8E4E-63C05E176C7B}" presName="accent_3" presStyleCnt="0"/>
      <dgm:spPr/>
    </dgm:pt>
    <dgm:pt modelId="{69E699FF-E397-44ED-A618-005F7BC1C73B}" type="pres">
      <dgm:prSet presAssocID="{82F47783-4C7A-4E12-8E4E-63C05E176C7B}" presName="accentRepeatNode" presStyleLbl="solidFgAcc1" presStyleIdx="2" presStyleCnt="5"/>
      <dgm:spPr/>
    </dgm:pt>
    <dgm:pt modelId="{D7BF1894-94D0-435A-B158-6E7E7B5A99F8}" type="pres">
      <dgm:prSet presAssocID="{9E298EDB-A014-42AA-A236-A7B18DB51B1A}" presName="text_4" presStyleLbl="node1" presStyleIdx="3" presStyleCnt="5">
        <dgm:presLayoutVars>
          <dgm:bulletEnabled val="1"/>
        </dgm:presLayoutVars>
      </dgm:prSet>
      <dgm:spPr/>
    </dgm:pt>
    <dgm:pt modelId="{37961A86-9E08-4498-A121-CADD3C3ADD12}" type="pres">
      <dgm:prSet presAssocID="{9E298EDB-A014-42AA-A236-A7B18DB51B1A}" presName="accent_4" presStyleCnt="0"/>
      <dgm:spPr/>
    </dgm:pt>
    <dgm:pt modelId="{E9E68B37-BC7C-48C9-AA21-5EDB75F125EB}" type="pres">
      <dgm:prSet presAssocID="{9E298EDB-A014-42AA-A236-A7B18DB51B1A}" presName="accentRepeatNode" presStyleLbl="solidFgAcc1" presStyleIdx="3" presStyleCnt="5"/>
      <dgm:spPr/>
    </dgm:pt>
    <dgm:pt modelId="{2F5A37A7-5F5F-412B-9744-13ADAAF758EF}" type="pres">
      <dgm:prSet presAssocID="{3F11A481-4C0F-4633-AED8-E19DC7340E8E}" presName="text_5" presStyleLbl="node1" presStyleIdx="4" presStyleCnt="5">
        <dgm:presLayoutVars>
          <dgm:bulletEnabled val="1"/>
        </dgm:presLayoutVars>
      </dgm:prSet>
      <dgm:spPr/>
    </dgm:pt>
    <dgm:pt modelId="{99628338-F6DC-4633-B5B5-EA462E08BFD2}" type="pres">
      <dgm:prSet presAssocID="{3F11A481-4C0F-4633-AED8-E19DC7340E8E}" presName="accent_5" presStyleCnt="0"/>
      <dgm:spPr/>
    </dgm:pt>
    <dgm:pt modelId="{A3C8DD24-F97B-4A6C-A7AC-57062AA3BE78}" type="pres">
      <dgm:prSet presAssocID="{3F11A481-4C0F-4633-AED8-E19DC7340E8E}" presName="accentRepeatNode" presStyleLbl="solidFgAcc1" presStyleIdx="4" presStyleCnt="5"/>
      <dgm:spPr/>
    </dgm:pt>
  </dgm:ptLst>
  <dgm:cxnLst>
    <dgm:cxn modelId="{A4056F13-C21A-4B2F-A949-61AED4C62C9A}" srcId="{74A57494-1683-46FF-A71C-01F9D65862B9}" destId="{3F11A481-4C0F-4633-AED8-E19DC7340E8E}" srcOrd="4" destOrd="0" parTransId="{598ECD9F-A92A-45B9-9952-FC98D999304D}" sibTransId="{050212ED-AF0F-46D3-8DE1-1DB3D2DB821C}"/>
    <dgm:cxn modelId="{50405A21-4E78-412A-98E6-31A41974725C}" type="presOf" srcId="{6A2836F6-4811-4DBD-A496-5E04B27BB216}" destId="{3F5EA115-48BA-4CBF-BC9F-7EB1435C1C6A}" srcOrd="0" destOrd="0" presId="urn:microsoft.com/office/officeart/2008/layout/VerticalCurvedList"/>
    <dgm:cxn modelId="{50B3E65D-9DA4-4AE3-9D0B-E97E7D25800F}" type="presOf" srcId="{9E298EDB-A014-42AA-A236-A7B18DB51B1A}" destId="{D7BF1894-94D0-435A-B158-6E7E7B5A99F8}" srcOrd="0" destOrd="0" presId="urn:microsoft.com/office/officeart/2008/layout/VerticalCurvedList"/>
    <dgm:cxn modelId="{7AA1436F-84E9-4CBE-BF4A-61A626D92EC2}" type="presOf" srcId="{74A57494-1683-46FF-A71C-01F9D65862B9}" destId="{3D3D5BCC-BAFC-4368-858F-8C6008F8C66E}" srcOrd="0" destOrd="0" presId="urn:microsoft.com/office/officeart/2008/layout/VerticalCurvedList"/>
    <dgm:cxn modelId="{F39E4A6F-5386-47FD-9F3B-226EE301161B}" srcId="{74A57494-1683-46FF-A71C-01F9D65862B9}" destId="{82F47783-4C7A-4E12-8E4E-63C05E176C7B}" srcOrd="2" destOrd="0" parTransId="{4878E2A0-BE16-4CB1-B586-EB81F2B87615}" sibTransId="{12AC2B4C-34BD-498E-94B2-2464A151F458}"/>
    <dgm:cxn modelId="{A26C4FA5-DED1-47AF-8235-2A288A430086}" srcId="{74A57494-1683-46FF-A71C-01F9D65862B9}" destId="{6A2836F6-4811-4DBD-A496-5E04B27BB216}" srcOrd="0" destOrd="0" parTransId="{F7BAD89B-DB23-4276-8E7F-D25F4622B5FB}" sibTransId="{2AB90A06-4EC0-451A-AA50-E2F8CF867318}"/>
    <dgm:cxn modelId="{62E41EA7-65F4-404C-A83E-B93BD2F2F629}" type="presOf" srcId="{674571EB-F4B8-4B0B-8F90-2CDC8B5EEF4A}" destId="{20C307BF-D73B-4E3F-B413-3F9E56CA15F4}" srcOrd="0" destOrd="0" presId="urn:microsoft.com/office/officeart/2008/layout/VerticalCurvedList"/>
    <dgm:cxn modelId="{BF1D53A9-EB27-4D2C-9C4B-5F853F98BC51}" srcId="{74A57494-1683-46FF-A71C-01F9D65862B9}" destId="{674571EB-F4B8-4B0B-8F90-2CDC8B5EEF4A}" srcOrd="1" destOrd="0" parTransId="{F3B3A065-C030-44FC-9E30-B8A1D0939139}" sibTransId="{4AA94488-C341-44F9-BC01-A66BBF4D3AAC}"/>
    <dgm:cxn modelId="{B47A3CC0-15C0-4426-A339-1DCAD1837181}" type="presOf" srcId="{82F47783-4C7A-4E12-8E4E-63C05E176C7B}" destId="{16090499-F032-45D3-B17A-D26622DE6167}" srcOrd="0" destOrd="0" presId="urn:microsoft.com/office/officeart/2008/layout/VerticalCurvedList"/>
    <dgm:cxn modelId="{6933DBD1-D4C1-48C4-AB19-BD0F8367A856}" srcId="{74A57494-1683-46FF-A71C-01F9D65862B9}" destId="{9E298EDB-A014-42AA-A236-A7B18DB51B1A}" srcOrd="3" destOrd="0" parTransId="{D2802B37-6DBD-4056-8278-BC2BD3A91A82}" sibTransId="{01C54AC4-C4E4-47B0-BB0D-B7C704B50BE7}"/>
    <dgm:cxn modelId="{EA7D8BE2-8766-41D7-8CB5-AA77B673435B}" type="presOf" srcId="{2AB90A06-4EC0-451A-AA50-E2F8CF867318}" destId="{3ACF4E6E-2DE0-4B1B-8FC7-9E3436ECAE5B}" srcOrd="0" destOrd="0" presId="urn:microsoft.com/office/officeart/2008/layout/VerticalCurvedList"/>
    <dgm:cxn modelId="{DEC22FF9-F20E-496A-BD06-2727B0BD038B}" type="presOf" srcId="{3F11A481-4C0F-4633-AED8-E19DC7340E8E}" destId="{2F5A37A7-5F5F-412B-9744-13ADAAF758EF}" srcOrd="0" destOrd="0" presId="urn:microsoft.com/office/officeart/2008/layout/VerticalCurvedList"/>
    <dgm:cxn modelId="{F4AB8485-87FC-4974-898C-33C5DAA18264}" type="presParOf" srcId="{3D3D5BCC-BAFC-4368-858F-8C6008F8C66E}" destId="{C6939E1D-2EA0-4D50-8CCD-5F3AE5436330}" srcOrd="0" destOrd="0" presId="urn:microsoft.com/office/officeart/2008/layout/VerticalCurvedList"/>
    <dgm:cxn modelId="{B3893F90-3A55-4EE1-B5D8-48E39EB3A804}" type="presParOf" srcId="{C6939E1D-2EA0-4D50-8CCD-5F3AE5436330}" destId="{1573BDEA-8ACD-4532-9F30-91274D1CDE70}" srcOrd="0" destOrd="0" presId="urn:microsoft.com/office/officeart/2008/layout/VerticalCurvedList"/>
    <dgm:cxn modelId="{04BC3101-F5ED-44DC-9BCE-E477E7B94987}" type="presParOf" srcId="{1573BDEA-8ACD-4532-9F30-91274D1CDE70}" destId="{F5B69BD3-3F6E-4BA5-9874-F8F6DC9B08C8}" srcOrd="0" destOrd="0" presId="urn:microsoft.com/office/officeart/2008/layout/VerticalCurvedList"/>
    <dgm:cxn modelId="{72DB26FA-58A3-47BC-BB38-7A86B4A10F54}" type="presParOf" srcId="{1573BDEA-8ACD-4532-9F30-91274D1CDE70}" destId="{3ACF4E6E-2DE0-4B1B-8FC7-9E3436ECAE5B}" srcOrd="1" destOrd="0" presId="urn:microsoft.com/office/officeart/2008/layout/VerticalCurvedList"/>
    <dgm:cxn modelId="{D57A77E5-332E-4C66-B01D-73DA0D94A038}" type="presParOf" srcId="{1573BDEA-8ACD-4532-9F30-91274D1CDE70}" destId="{EEEEFF54-D1AE-4F88-8333-9C490F5B2372}" srcOrd="2" destOrd="0" presId="urn:microsoft.com/office/officeart/2008/layout/VerticalCurvedList"/>
    <dgm:cxn modelId="{503866CD-EB90-4C4D-A705-AD8EFE2A7BB0}" type="presParOf" srcId="{1573BDEA-8ACD-4532-9F30-91274D1CDE70}" destId="{E8085EF4-B26C-4C06-B942-3CC53C8E6DE4}" srcOrd="3" destOrd="0" presId="urn:microsoft.com/office/officeart/2008/layout/VerticalCurvedList"/>
    <dgm:cxn modelId="{0D21C4BE-5600-4895-A119-1C3BCE766C06}" type="presParOf" srcId="{C6939E1D-2EA0-4D50-8CCD-5F3AE5436330}" destId="{3F5EA115-48BA-4CBF-BC9F-7EB1435C1C6A}" srcOrd="1" destOrd="0" presId="urn:microsoft.com/office/officeart/2008/layout/VerticalCurvedList"/>
    <dgm:cxn modelId="{83DAE0EB-D93B-4332-ADFB-911A8D31FE10}" type="presParOf" srcId="{C6939E1D-2EA0-4D50-8CCD-5F3AE5436330}" destId="{AA31C492-34C7-4395-A256-E17DC047B557}" srcOrd="2" destOrd="0" presId="urn:microsoft.com/office/officeart/2008/layout/VerticalCurvedList"/>
    <dgm:cxn modelId="{4F5B152D-190E-4345-A0E1-7CB6D6C99604}" type="presParOf" srcId="{AA31C492-34C7-4395-A256-E17DC047B557}" destId="{3FA1196B-E7DA-42BE-95AC-BD10045FFBC9}" srcOrd="0" destOrd="0" presId="urn:microsoft.com/office/officeart/2008/layout/VerticalCurvedList"/>
    <dgm:cxn modelId="{C63CC2CB-0C29-459A-8266-C86B1F5380AB}" type="presParOf" srcId="{C6939E1D-2EA0-4D50-8CCD-5F3AE5436330}" destId="{20C307BF-D73B-4E3F-B413-3F9E56CA15F4}" srcOrd="3" destOrd="0" presId="urn:microsoft.com/office/officeart/2008/layout/VerticalCurvedList"/>
    <dgm:cxn modelId="{F04053F6-0FAD-4D1D-B3F8-F43A9FFC6F00}" type="presParOf" srcId="{C6939E1D-2EA0-4D50-8CCD-5F3AE5436330}" destId="{AE85C07F-0B79-438B-BDA7-73B2C3EC79FB}" srcOrd="4" destOrd="0" presId="urn:microsoft.com/office/officeart/2008/layout/VerticalCurvedList"/>
    <dgm:cxn modelId="{8A1B9445-CE40-43C0-A6DB-B6DD7ABCEDD6}" type="presParOf" srcId="{AE85C07F-0B79-438B-BDA7-73B2C3EC79FB}" destId="{976B91A8-30B1-4F7F-B97B-1FF688C26737}" srcOrd="0" destOrd="0" presId="urn:microsoft.com/office/officeart/2008/layout/VerticalCurvedList"/>
    <dgm:cxn modelId="{F681FABB-7261-4FED-8CA3-F0AAD7FF1B16}" type="presParOf" srcId="{C6939E1D-2EA0-4D50-8CCD-5F3AE5436330}" destId="{16090499-F032-45D3-B17A-D26622DE6167}" srcOrd="5" destOrd="0" presId="urn:microsoft.com/office/officeart/2008/layout/VerticalCurvedList"/>
    <dgm:cxn modelId="{6F266C1B-2F09-4BE9-A0E6-9C6A44E9CC96}" type="presParOf" srcId="{C6939E1D-2EA0-4D50-8CCD-5F3AE5436330}" destId="{A8275468-4430-4AA6-A698-A25404230B9A}" srcOrd="6" destOrd="0" presId="urn:microsoft.com/office/officeart/2008/layout/VerticalCurvedList"/>
    <dgm:cxn modelId="{7DC8C1BA-78CC-49EE-B333-14B3D65AD851}" type="presParOf" srcId="{A8275468-4430-4AA6-A698-A25404230B9A}" destId="{69E699FF-E397-44ED-A618-005F7BC1C73B}" srcOrd="0" destOrd="0" presId="urn:microsoft.com/office/officeart/2008/layout/VerticalCurvedList"/>
    <dgm:cxn modelId="{7D84CE62-6A12-4934-ABED-0723A7137D2F}" type="presParOf" srcId="{C6939E1D-2EA0-4D50-8CCD-5F3AE5436330}" destId="{D7BF1894-94D0-435A-B158-6E7E7B5A99F8}" srcOrd="7" destOrd="0" presId="urn:microsoft.com/office/officeart/2008/layout/VerticalCurvedList"/>
    <dgm:cxn modelId="{2B9C5FA8-12A9-4D65-8E9A-4D8645DD99FA}" type="presParOf" srcId="{C6939E1D-2EA0-4D50-8CCD-5F3AE5436330}" destId="{37961A86-9E08-4498-A121-CADD3C3ADD12}" srcOrd="8" destOrd="0" presId="urn:microsoft.com/office/officeart/2008/layout/VerticalCurvedList"/>
    <dgm:cxn modelId="{E5BD0467-CA1E-43CA-A203-D544EE7243CD}" type="presParOf" srcId="{37961A86-9E08-4498-A121-CADD3C3ADD12}" destId="{E9E68B37-BC7C-48C9-AA21-5EDB75F125EB}" srcOrd="0" destOrd="0" presId="urn:microsoft.com/office/officeart/2008/layout/VerticalCurvedList"/>
    <dgm:cxn modelId="{71C0ADF9-8D95-428D-AB99-D6DB4CE83209}" type="presParOf" srcId="{C6939E1D-2EA0-4D50-8CCD-5F3AE5436330}" destId="{2F5A37A7-5F5F-412B-9744-13ADAAF758EF}" srcOrd="9" destOrd="0" presId="urn:microsoft.com/office/officeart/2008/layout/VerticalCurvedList"/>
    <dgm:cxn modelId="{B4AA1908-7301-4E26-B931-1290EFC28D90}" type="presParOf" srcId="{C6939E1D-2EA0-4D50-8CCD-5F3AE5436330}" destId="{99628338-F6DC-4633-B5B5-EA462E08BFD2}" srcOrd="10" destOrd="0" presId="urn:microsoft.com/office/officeart/2008/layout/VerticalCurvedList"/>
    <dgm:cxn modelId="{7E860038-6550-40C7-B58E-9EF8884A6B37}" type="presParOf" srcId="{99628338-F6DC-4633-B5B5-EA462E08BFD2}" destId="{A3C8DD24-F97B-4A6C-A7AC-57062AA3BE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C24E7D-F8C3-4FB2-9DBA-5ACF293A60FE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B7AEF98B-D7A3-4B0E-B3AC-6BA2EE2A6579}">
      <dgm:prSet phldrT="[Text]"/>
      <dgm:spPr/>
      <dgm:t>
        <a:bodyPr/>
        <a:lstStyle/>
        <a:p>
          <a:r>
            <a:rPr lang="en-US" b="1" dirty="0"/>
            <a:t>Failure to provide a proper standard of care</a:t>
          </a:r>
          <a:endParaRPr lang="en-ID" b="1" dirty="0"/>
        </a:p>
      </dgm:t>
    </dgm:pt>
    <dgm:pt modelId="{18101F85-3FA2-4CF5-A2E0-7E945FDB39E5}" type="parTrans" cxnId="{DDCA6D4D-E7CF-4D8B-9EDE-38BA1B40A181}">
      <dgm:prSet/>
      <dgm:spPr/>
      <dgm:t>
        <a:bodyPr/>
        <a:lstStyle/>
        <a:p>
          <a:endParaRPr lang="en-ID"/>
        </a:p>
      </dgm:t>
    </dgm:pt>
    <dgm:pt modelId="{923840BB-F262-4E0C-9112-D33C7B34D565}" type="sibTrans" cxnId="{DDCA6D4D-E7CF-4D8B-9EDE-38BA1B40A181}">
      <dgm:prSet/>
      <dgm:spPr/>
      <dgm:t>
        <a:bodyPr/>
        <a:lstStyle/>
        <a:p>
          <a:endParaRPr lang="en-ID"/>
        </a:p>
      </dgm:t>
    </dgm:pt>
    <dgm:pt modelId="{C205BC90-02E6-4A11-87BC-3F2C620B34F5}">
      <dgm:prSet phldrT="[Text]" custT="1"/>
      <dgm:spPr/>
      <dgm:t>
        <a:bodyPr/>
        <a:lstStyle/>
        <a:p>
          <a:r>
            <a:rPr lang="en-US" sz="2400" b="1" dirty="0"/>
            <a:t>An injury result from negligence/recklessness</a:t>
          </a:r>
          <a:endParaRPr lang="en-ID" sz="2400" b="1" dirty="0"/>
        </a:p>
      </dgm:t>
    </dgm:pt>
    <dgm:pt modelId="{8995D0B4-4A76-4B4E-8FE3-5FB553E85BAC}" type="parTrans" cxnId="{955B0075-21F6-4AF9-9003-475552790A96}">
      <dgm:prSet/>
      <dgm:spPr/>
      <dgm:t>
        <a:bodyPr/>
        <a:lstStyle/>
        <a:p>
          <a:endParaRPr lang="en-ID"/>
        </a:p>
      </dgm:t>
    </dgm:pt>
    <dgm:pt modelId="{2A8C8B94-8B6E-4CB5-8483-281B00060EE8}" type="sibTrans" cxnId="{955B0075-21F6-4AF9-9003-475552790A96}">
      <dgm:prSet/>
      <dgm:spPr/>
      <dgm:t>
        <a:bodyPr/>
        <a:lstStyle/>
        <a:p>
          <a:endParaRPr lang="en-ID"/>
        </a:p>
      </dgm:t>
    </dgm:pt>
    <dgm:pt modelId="{F8BC3354-4422-491D-B55F-30B16AAD19AC}">
      <dgm:prSet phldrT="[Text]" custT="1"/>
      <dgm:spPr/>
      <dgm:t>
        <a:bodyPr/>
        <a:lstStyle/>
        <a:p>
          <a:r>
            <a:rPr lang="en-US" sz="2400" b="1" dirty="0"/>
            <a:t>The injury must have damaging consequences</a:t>
          </a:r>
          <a:endParaRPr lang="en-ID" sz="2400" b="1" dirty="0"/>
        </a:p>
      </dgm:t>
    </dgm:pt>
    <dgm:pt modelId="{53C04F8A-A98C-4712-AAD2-27FF67B24496}" type="parTrans" cxnId="{F93BEFCB-B388-4A91-8D0E-50474199C2AE}">
      <dgm:prSet/>
      <dgm:spPr/>
      <dgm:t>
        <a:bodyPr/>
        <a:lstStyle/>
        <a:p>
          <a:endParaRPr lang="en-ID"/>
        </a:p>
      </dgm:t>
    </dgm:pt>
    <dgm:pt modelId="{6FE080B7-9835-4575-A7CA-A601746786EF}" type="sibTrans" cxnId="{F93BEFCB-B388-4A91-8D0E-50474199C2AE}">
      <dgm:prSet/>
      <dgm:spPr/>
      <dgm:t>
        <a:bodyPr/>
        <a:lstStyle/>
        <a:p>
          <a:endParaRPr lang="en-ID"/>
        </a:p>
      </dgm:t>
    </dgm:pt>
    <dgm:pt modelId="{3A697850-86A6-4562-AD34-C3D938EBFE24}" type="pres">
      <dgm:prSet presAssocID="{E0C24E7D-F8C3-4FB2-9DBA-5ACF293A60FE}" presName="outerComposite" presStyleCnt="0">
        <dgm:presLayoutVars>
          <dgm:chMax val="5"/>
          <dgm:dir/>
          <dgm:resizeHandles val="exact"/>
        </dgm:presLayoutVars>
      </dgm:prSet>
      <dgm:spPr/>
    </dgm:pt>
    <dgm:pt modelId="{D9211421-538A-4F4F-A3D3-99C477D66773}" type="pres">
      <dgm:prSet presAssocID="{E0C24E7D-F8C3-4FB2-9DBA-5ACF293A60FE}" presName="dummyMaxCanvas" presStyleCnt="0">
        <dgm:presLayoutVars/>
      </dgm:prSet>
      <dgm:spPr/>
    </dgm:pt>
    <dgm:pt modelId="{745C4883-1E06-453D-8DCD-87CEFE14C364}" type="pres">
      <dgm:prSet presAssocID="{E0C24E7D-F8C3-4FB2-9DBA-5ACF293A60FE}" presName="ThreeNodes_1" presStyleLbl="node1" presStyleIdx="0" presStyleCnt="3">
        <dgm:presLayoutVars>
          <dgm:bulletEnabled val="1"/>
        </dgm:presLayoutVars>
      </dgm:prSet>
      <dgm:spPr/>
    </dgm:pt>
    <dgm:pt modelId="{C9212C88-2343-4F69-9316-6AC926A9D781}" type="pres">
      <dgm:prSet presAssocID="{E0C24E7D-F8C3-4FB2-9DBA-5ACF293A60FE}" presName="ThreeNodes_2" presStyleLbl="node1" presStyleIdx="1" presStyleCnt="3">
        <dgm:presLayoutVars>
          <dgm:bulletEnabled val="1"/>
        </dgm:presLayoutVars>
      </dgm:prSet>
      <dgm:spPr/>
    </dgm:pt>
    <dgm:pt modelId="{1526E69C-B785-497B-8DD0-ABF9FF48D0A0}" type="pres">
      <dgm:prSet presAssocID="{E0C24E7D-F8C3-4FB2-9DBA-5ACF293A60FE}" presName="ThreeNodes_3" presStyleLbl="node1" presStyleIdx="2" presStyleCnt="3">
        <dgm:presLayoutVars>
          <dgm:bulletEnabled val="1"/>
        </dgm:presLayoutVars>
      </dgm:prSet>
      <dgm:spPr/>
    </dgm:pt>
    <dgm:pt modelId="{9E014889-78BF-4168-8696-2E992259221A}" type="pres">
      <dgm:prSet presAssocID="{E0C24E7D-F8C3-4FB2-9DBA-5ACF293A60FE}" presName="ThreeConn_1-2" presStyleLbl="fgAccFollowNode1" presStyleIdx="0" presStyleCnt="2">
        <dgm:presLayoutVars>
          <dgm:bulletEnabled val="1"/>
        </dgm:presLayoutVars>
      </dgm:prSet>
      <dgm:spPr/>
    </dgm:pt>
    <dgm:pt modelId="{3F1F2725-9844-4E84-B417-2D8E726F08EF}" type="pres">
      <dgm:prSet presAssocID="{E0C24E7D-F8C3-4FB2-9DBA-5ACF293A60FE}" presName="ThreeConn_2-3" presStyleLbl="fgAccFollowNode1" presStyleIdx="1" presStyleCnt="2">
        <dgm:presLayoutVars>
          <dgm:bulletEnabled val="1"/>
        </dgm:presLayoutVars>
      </dgm:prSet>
      <dgm:spPr/>
    </dgm:pt>
    <dgm:pt modelId="{70CD098A-3618-4B5E-BF68-0B428D4D4120}" type="pres">
      <dgm:prSet presAssocID="{E0C24E7D-F8C3-4FB2-9DBA-5ACF293A60FE}" presName="ThreeNodes_1_text" presStyleLbl="node1" presStyleIdx="2" presStyleCnt="3">
        <dgm:presLayoutVars>
          <dgm:bulletEnabled val="1"/>
        </dgm:presLayoutVars>
      </dgm:prSet>
      <dgm:spPr/>
    </dgm:pt>
    <dgm:pt modelId="{51042E98-3CDB-4066-A340-44223AB0AC7A}" type="pres">
      <dgm:prSet presAssocID="{E0C24E7D-F8C3-4FB2-9DBA-5ACF293A60FE}" presName="ThreeNodes_2_text" presStyleLbl="node1" presStyleIdx="2" presStyleCnt="3">
        <dgm:presLayoutVars>
          <dgm:bulletEnabled val="1"/>
        </dgm:presLayoutVars>
      </dgm:prSet>
      <dgm:spPr/>
    </dgm:pt>
    <dgm:pt modelId="{6F8D0EB5-9CDA-4A9B-B1A9-DD587474A39A}" type="pres">
      <dgm:prSet presAssocID="{E0C24E7D-F8C3-4FB2-9DBA-5ACF293A60F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6809905-1A11-4F48-80E6-641EEB142325}" type="presOf" srcId="{E0C24E7D-F8C3-4FB2-9DBA-5ACF293A60FE}" destId="{3A697850-86A6-4562-AD34-C3D938EBFE24}" srcOrd="0" destOrd="0" presId="urn:microsoft.com/office/officeart/2005/8/layout/vProcess5"/>
    <dgm:cxn modelId="{B90B4406-AA06-4D22-B7C8-B874AEC7C6CC}" type="presOf" srcId="{B7AEF98B-D7A3-4B0E-B3AC-6BA2EE2A6579}" destId="{745C4883-1E06-453D-8DCD-87CEFE14C364}" srcOrd="0" destOrd="0" presId="urn:microsoft.com/office/officeart/2005/8/layout/vProcess5"/>
    <dgm:cxn modelId="{8DD77D1B-8741-4465-95CA-58BA80C2CDD0}" type="presOf" srcId="{C205BC90-02E6-4A11-87BC-3F2C620B34F5}" destId="{C9212C88-2343-4F69-9316-6AC926A9D781}" srcOrd="0" destOrd="0" presId="urn:microsoft.com/office/officeart/2005/8/layout/vProcess5"/>
    <dgm:cxn modelId="{4E41DE2D-EC32-48A5-8535-FCB7AD8653B5}" type="presOf" srcId="{923840BB-F262-4E0C-9112-D33C7B34D565}" destId="{9E014889-78BF-4168-8696-2E992259221A}" srcOrd="0" destOrd="0" presId="urn:microsoft.com/office/officeart/2005/8/layout/vProcess5"/>
    <dgm:cxn modelId="{109C1363-5E61-4E74-8B96-CED33B010876}" type="presOf" srcId="{B7AEF98B-D7A3-4B0E-B3AC-6BA2EE2A6579}" destId="{70CD098A-3618-4B5E-BF68-0B428D4D4120}" srcOrd="1" destOrd="0" presId="urn:microsoft.com/office/officeart/2005/8/layout/vProcess5"/>
    <dgm:cxn modelId="{DDCA6D4D-E7CF-4D8B-9EDE-38BA1B40A181}" srcId="{E0C24E7D-F8C3-4FB2-9DBA-5ACF293A60FE}" destId="{B7AEF98B-D7A3-4B0E-B3AC-6BA2EE2A6579}" srcOrd="0" destOrd="0" parTransId="{18101F85-3FA2-4CF5-A2E0-7E945FDB39E5}" sibTransId="{923840BB-F262-4E0C-9112-D33C7B34D565}"/>
    <dgm:cxn modelId="{955B0075-21F6-4AF9-9003-475552790A96}" srcId="{E0C24E7D-F8C3-4FB2-9DBA-5ACF293A60FE}" destId="{C205BC90-02E6-4A11-87BC-3F2C620B34F5}" srcOrd="1" destOrd="0" parTransId="{8995D0B4-4A76-4B4E-8FE3-5FB553E85BAC}" sibTransId="{2A8C8B94-8B6E-4CB5-8483-281B00060EE8}"/>
    <dgm:cxn modelId="{FC8051AB-2D3B-4759-A1E5-F0F69F0FC483}" type="presOf" srcId="{C205BC90-02E6-4A11-87BC-3F2C620B34F5}" destId="{51042E98-3CDB-4066-A340-44223AB0AC7A}" srcOrd="1" destOrd="0" presId="urn:microsoft.com/office/officeart/2005/8/layout/vProcess5"/>
    <dgm:cxn modelId="{FA4DF1B0-752C-476D-A083-A950067EFF7B}" type="presOf" srcId="{F8BC3354-4422-491D-B55F-30B16AAD19AC}" destId="{6F8D0EB5-9CDA-4A9B-B1A9-DD587474A39A}" srcOrd="1" destOrd="0" presId="urn:microsoft.com/office/officeart/2005/8/layout/vProcess5"/>
    <dgm:cxn modelId="{C7FCEBB3-568B-4BF2-8F11-74BD0C87A32A}" type="presOf" srcId="{2A8C8B94-8B6E-4CB5-8483-281B00060EE8}" destId="{3F1F2725-9844-4E84-B417-2D8E726F08EF}" srcOrd="0" destOrd="0" presId="urn:microsoft.com/office/officeart/2005/8/layout/vProcess5"/>
    <dgm:cxn modelId="{F93BEFCB-B388-4A91-8D0E-50474199C2AE}" srcId="{E0C24E7D-F8C3-4FB2-9DBA-5ACF293A60FE}" destId="{F8BC3354-4422-491D-B55F-30B16AAD19AC}" srcOrd="2" destOrd="0" parTransId="{53C04F8A-A98C-4712-AAD2-27FF67B24496}" sibTransId="{6FE080B7-9835-4575-A7CA-A601746786EF}"/>
    <dgm:cxn modelId="{AD5F0BEC-455D-4328-AA19-DEEE88318D50}" type="presOf" srcId="{F8BC3354-4422-491D-B55F-30B16AAD19AC}" destId="{1526E69C-B785-497B-8DD0-ABF9FF48D0A0}" srcOrd="0" destOrd="0" presId="urn:microsoft.com/office/officeart/2005/8/layout/vProcess5"/>
    <dgm:cxn modelId="{A370F22C-AB29-4382-ABCF-9F525B75D10B}" type="presParOf" srcId="{3A697850-86A6-4562-AD34-C3D938EBFE24}" destId="{D9211421-538A-4F4F-A3D3-99C477D66773}" srcOrd="0" destOrd="0" presId="urn:microsoft.com/office/officeart/2005/8/layout/vProcess5"/>
    <dgm:cxn modelId="{1E8B67F9-CB4B-46F5-A611-A001A7753B3C}" type="presParOf" srcId="{3A697850-86A6-4562-AD34-C3D938EBFE24}" destId="{745C4883-1E06-453D-8DCD-87CEFE14C364}" srcOrd="1" destOrd="0" presId="urn:microsoft.com/office/officeart/2005/8/layout/vProcess5"/>
    <dgm:cxn modelId="{86044E1B-2886-4FC4-8508-4427E2891304}" type="presParOf" srcId="{3A697850-86A6-4562-AD34-C3D938EBFE24}" destId="{C9212C88-2343-4F69-9316-6AC926A9D781}" srcOrd="2" destOrd="0" presId="urn:microsoft.com/office/officeart/2005/8/layout/vProcess5"/>
    <dgm:cxn modelId="{87E34E05-53C8-45E1-BBF2-FBD4A0A17FCC}" type="presParOf" srcId="{3A697850-86A6-4562-AD34-C3D938EBFE24}" destId="{1526E69C-B785-497B-8DD0-ABF9FF48D0A0}" srcOrd="3" destOrd="0" presId="urn:microsoft.com/office/officeart/2005/8/layout/vProcess5"/>
    <dgm:cxn modelId="{242DDDB5-D6E8-4C8E-9505-9E9E61F1289F}" type="presParOf" srcId="{3A697850-86A6-4562-AD34-C3D938EBFE24}" destId="{9E014889-78BF-4168-8696-2E992259221A}" srcOrd="4" destOrd="0" presId="urn:microsoft.com/office/officeart/2005/8/layout/vProcess5"/>
    <dgm:cxn modelId="{B25B43DC-C607-4601-8DAE-EC71AA661032}" type="presParOf" srcId="{3A697850-86A6-4562-AD34-C3D938EBFE24}" destId="{3F1F2725-9844-4E84-B417-2D8E726F08EF}" srcOrd="5" destOrd="0" presId="urn:microsoft.com/office/officeart/2005/8/layout/vProcess5"/>
    <dgm:cxn modelId="{E4B7F59C-1ABE-4A76-A691-62C4BCE7E04E}" type="presParOf" srcId="{3A697850-86A6-4562-AD34-C3D938EBFE24}" destId="{70CD098A-3618-4B5E-BF68-0B428D4D4120}" srcOrd="6" destOrd="0" presId="urn:microsoft.com/office/officeart/2005/8/layout/vProcess5"/>
    <dgm:cxn modelId="{8A285702-2660-4867-B273-326FCA48583A}" type="presParOf" srcId="{3A697850-86A6-4562-AD34-C3D938EBFE24}" destId="{51042E98-3CDB-4066-A340-44223AB0AC7A}" srcOrd="7" destOrd="0" presId="urn:microsoft.com/office/officeart/2005/8/layout/vProcess5"/>
    <dgm:cxn modelId="{F073CBCA-C42E-453A-91F4-379FA23D7F19}" type="presParOf" srcId="{3A697850-86A6-4562-AD34-C3D938EBFE24}" destId="{6F8D0EB5-9CDA-4A9B-B1A9-DD587474A39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C78813-D735-4CCF-8EA1-5B143391F56E}" type="doc">
      <dgm:prSet loTypeId="urn:microsoft.com/office/officeart/2005/8/layout/matrix1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CD2325CB-186C-4914-9DBD-2ACFE201C80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36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UNSUR - UNSUR MALPRAKTEK</a:t>
          </a:r>
        </a:p>
        <a:p>
          <a:pPr>
            <a:spcAft>
              <a:spcPts val="0"/>
            </a:spcAft>
          </a:pPr>
          <a:r>
            <a:rPr lang="en-US" sz="28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(Prof. Budi </a:t>
          </a:r>
          <a:r>
            <a:rPr lang="en-US" sz="2800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Sampurna</a:t>
          </a:r>
          <a:r>
            <a:rPr lang="en-US" sz="28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)</a:t>
          </a:r>
          <a:endParaRPr lang="en-ID" sz="28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5F864A5B-7392-43F6-AD7D-4F7063CBB83D}" type="parTrans" cxnId="{A7E0067D-C5A2-4E35-AAA2-6961048438D2}">
      <dgm:prSet/>
      <dgm:spPr/>
      <dgm:t>
        <a:bodyPr/>
        <a:lstStyle/>
        <a:p>
          <a:endParaRPr lang="en-ID"/>
        </a:p>
      </dgm:t>
    </dgm:pt>
    <dgm:pt modelId="{CE29C857-8087-42D5-A5D2-8BEBFA48AED6}" type="sibTrans" cxnId="{A7E0067D-C5A2-4E35-AAA2-6961048438D2}">
      <dgm:prSet/>
      <dgm:spPr/>
      <dgm:t>
        <a:bodyPr/>
        <a:lstStyle/>
        <a:p>
          <a:endParaRPr lang="en-ID"/>
        </a:p>
      </dgm:t>
    </dgm:pt>
    <dgm:pt modelId="{ED401A5E-4CE3-401D-BEDF-727F110332FE}">
      <dgm:prSet phldrT="[Text]" custT="1"/>
      <dgm:spPr/>
      <dgm:t>
        <a:bodyPr/>
        <a:lstStyle/>
        <a:p>
          <a:r>
            <a:rPr lang="en-US" sz="6000" dirty="0"/>
            <a:t>Duty of Care</a:t>
          </a:r>
          <a:endParaRPr lang="en-ID" sz="6000" dirty="0"/>
        </a:p>
      </dgm:t>
    </dgm:pt>
    <dgm:pt modelId="{798463AD-C524-472E-9AD3-DAAB836C853D}" type="parTrans" cxnId="{17F9EC09-A8BD-4C3C-9142-2A4173B89CE8}">
      <dgm:prSet/>
      <dgm:spPr/>
      <dgm:t>
        <a:bodyPr/>
        <a:lstStyle/>
        <a:p>
          <a:endParaRPr lang="en-ID"/>
        </a:p>
      </dgm:t>
    </dgm:pt>
    <dgm:pt modelId="{2B57D28D-D07C-488D-83DD-7BF07600DCCE}" type="sibTrans" cxnId="{17F9EC09-A8BD-4C3C-9142-2A4173B89CE8}">
      <dgm:prSet/>
      <dgm:spPr/>
      <dgm:t>
        <a:bodyPr/>
        <a:lstStyle/>
        <a:p>
          <a:endParaRPr lang="en-ID"/>
        </a:p>
      </dgm:t>
    </dgm:pt>
    <dgm:pt modelId="{3C43C4E2-5F5E-45E5-8201-E2A6A28D924D}">
      <dgm:prSet phldrT="[Text]" custT="1"/>
      <dgm:spPr/>
      <dgm:t>
        <a:bodyPr/>
        <a:lstStyle/>
        <a:p>
          <a:r>
            <a:rPr lang="en-US" sz="6000" dirty="0"/>
            <a:t>Breach of Duty</a:t>
          </a:r>
          <a:endParaRPr lang="en-ID" sz="6000" dirty="0"/>
        </a:p>
      </dgm:t>
    </dgm:pt>
    <dgm:pt modelId="{CC2E3269-B3E8-4BE0-9D8D-A1B6A49DD962}" type="parTrans" cxnId="{05C10FCC-6D9C-4424-9DC3-F8F21C59A83A}">
      <dgm:prSet/>
      <dgm:spPr/>
      <dgm:t>
        <a:bodyPr/>
        <a:lstStyle/>
        <a:p>
          <a:endParaRPr lang="en-ID"/>
        </a:p>
      </dgm:t>
    </dgm:pt>
    <dgm:pt modelId="{95EE4191-3553-4D12-921F-B49AC9073AB7}" type="sibTrans" cxnId="{05C10FCC-6D9C-4424-9DC3-F8F21C59A83A}">
      <dgm:prSet/>
      <dgm:spPr/>
      <dgm:t>
        <a:bodyPr/>
        <a:lstStyle/>
        <a:p>
          <a:endParaRPr lang="en-ID"/>
        </a:p>
      </dgm:t>
    </dgm:pt>
    <dgm:pt modelId="{0C4A9262-227F-4DD2-9DBE-CA3696D7F5DF}">
      <dgm:prSet phldrT="[Text]" custT="1"/>
      <dgm:spPr/>
      <dgm:t>
        <a:bodyPr/>
        <a:lstStyle/>
        <a:p>
          <a:r>
            <a:rPr lang="en-US" sz="6000" dirty="0"/>
            <a:t>Damages</a:t>
          </a:r>
          <a:endParaRPr lang="en-ID" sz="6000" dirty="0"/>
        </a:p>
      </dgm:t>
    </dgm:pt>
    <dgm:pt modelId="{3121BB71-94DF-4863-A50B-65175C7122AF}" type="parTrans" cxnId="{EA4D9DF6-FE65-42A5-AEB4-E407216FB9D3}">
      <dgm:prSet/>
      <dgm:spPr/>
      <dgm:t>
        <a:bodyPr/>
        <a:lstStyle/>
        <a:p>
          <a:endParaRPr lang="en-ID"/>
        </a:p>
      </dgm:t>
    </dgm:pt>
    <dgm:pt modelId="{4092DB85-5F0A-4E48-AFEE-348D7B8343FB}" type="sibTrans" cxnId="{EA4D9DF6-FE65-42A5-AEB4-E407216FB9D3}">
      <dgm:prSet/>
      <dgm:spPr/>
      <dgm:t>
        <a:bodyPr/>
        <a:lstStyle/>
        <a:p>
          <a:endParaRPr lang="en-ID"/>
        </a:p>
      </dgm:t>
    </dgm:pt>
    <dgm:pt modelId="{0F65F6D9-0220-4CFA-AA65-2CFA66EACF1F}">
      <dgm:prSet phldrT="[Text]" custT="1"/>
      <dgm:spPr/>
      <dgm:t>
        <a:bodyPr/>
        <a:lstStyle/>
        <a:p>
          <a:r>
            <a:rPr lang="en-US" sz="6000" dirty="0"/>
            <a:t>Direct Causality</a:t>
          </a:r>
          <a:endParaRPr lang="en-ID" sz="6000" dirty="0"/>
        </a:p>
      </dgm:t>
    </dgm:pt>
    <dgm:pt modelId="{78D7D37A-65CE-460F-8E5D-4D0C9EC9D7D3}" type="parTrans" cxnId="{4E0EF2F0-3297-4C16-8655-029238CAA0FF}">
      <dgm:prSet/>
      <dgm:spPr/>
      <dgm:t>
        <a:bodyPr/>
        <a:lstStyle/>
        <a:p>
          <a:endParaRPr lang="en-ID"/>
        </a:p>
      </dgm:t>
    </dgm:pt>
    <dgm:pt modelId="{4B505408-3B21-4CF5-B9A9-54D7069BA816}" type="sibTrans" cxnId="{4E0EF2F0-3297-4C16-8655-029238CAA0FF}">
      <dgm:prSet/>
      <dgm:spPr/>
      <dgm:t>
        <a:bodyPr/>
        <a:lstStyle/>
        <a:p>
          <a:endParaRPr lang="en-ID"/>
        </a:p>
      </dgm:t>
    </dgm:pt>
    <dgm:pt modelId="{1639AFB8-90EC-4313-9460-A502E78DCE77}" type="pres">
      <dgm:prSet presAssocID="{F2C78813-D735-4CCF-8EA1-5B143391F56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726EDB-9BA2-4F57-807B-560526D048FD}" type="pres">
      <dgm:prSet presAssocID="{F2C78813-D735-4CCF-8EA1-5B143391F56E}" presName="matrix" presStyleCnt="0"/>
      <dgm:spPr/>
    </dgm:pt>
    <dgm:pt modelId="{8405A5FF-03EE-427B-8BA3-D9A347ACDDA6}" type="pres">
      <dgm:prSet presAssocID="{F2C78813-D735-4CCF-8EA1-5B143391F56E}" presName="tile1" presStyleLbl="node1" presStyleIdx="0" presStyleCnt="4" custLinFactNeighborX="-53824" custLinFactNeighborY="-1210"/>
      <dgm:spPr/>
    </dgm:pt>
    <dgm:pt modelId="{BF836CF9-29EA-4360-8121-C6829AD28798}" type="pres">
      <dgm:prSet presAssocID="{F2C78813-D735-4CCF-8EA1-5B143391F56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739FF9B-F399-4B59-918F-A6415B96C5D0}" type="pres">
      <dgm:prSet presAssocID="{F2C78813-D735-4CCF-8EA1-5B143391F56E}" presName="tile2" presStyleLbl="node1" presStyleIdx="1" presStyleCnt="4"/>
      <dgm:spPr/>
    </dgm:pt>
    <dgm:pt modelId="{B29A42E6-2D80-4147-BF26-536AF0124D75}" type="pres">
      <dgm:prSet presAssocID="{F2C78813-D735-4CCF-8EA1-5B143391F56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8C4273A-CDF0-46DF-A289-42F5C38D97BA}" type="pres">
      <dgm:prSet presAssocID="{F2C78813-D735-4CCF-8EA1-5B143391F56E}" presName="tile3" presStyleLbl="node1" presStyleIdx="2" presStyleCnt="4"/>
      <dgm:spPr/>
    </dgm:pt>
    <dgm:pt modelId="{BEB28CBC-76A0-44DA-A54A-FDF1DFAF5468}" type="pres">
      <dgm:prSet presAssocID="{F2C78813-D735-4CCF-8EA1-5B143391F56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1C513E4-71C9-4309-95DC-6227B36E97CF}" type="pres">
      <dgm:prSet presAssocID="{F2C78813-D735-4CCF-8EA1-5B143391F56E}" presName="tile4" presStyleLbl="node1" presStyleIdx="3" presStyleCnt="4"/>
      <dgm:spPr/>
    </dgm:pt>
    <dgm:pt modelId="{4A487B7F-F061-4254-A937-F1C145AC3B5C}" type="pres">
      <dgm:prSet presAssocID="{F2C78813-D735-4CCF-8EA1-5B143391F56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C507E91-F0BD-47A2-A82B-F464009910FF}" type="pres">
      <dgm:prSet presAssocID="{F2C78813-D735-4CCF-8EA1-5B143391F56E}" presName="centerTile" presStyleLbl="fgShp" presStyleIdx="0" presStyleCnt="1" custScaleX="230392">
        <dgm:presLayoutVars>
          <dgm:chMax val="0"/>
          <dgm:chPref val="0"/>
        </dgm:presLayoutVars>
      </dgm:prSet>
      <dgm:spPr/>
    </dgm:pt>
  </dgm:ptLst>
  <dgm:cxnLst>
    <dgm:cxn modelId="{17F9EC09-A8BD-4C3C-9142-2A4173B89CE8}" srcId="{CD2325CB-186C-4914-9DBD-2ACFE201C805}" destId="{ED401A5E-4CE3-401D-BEDF-727F110332FE}" srcOrd="0" destOrd="0" parTransId="{798463AD-C524-472E-9AD3-DAAB836C853D}" sibTransId="{2B57D28D-D07C-488D-83DD-7BF07600DCCE}"/>
    <dgm:cxn modelId="{108EDE14-663D-4715-9121-8117B00BB659}" type="presOf" srcId="{3C43C4E2-5F5E-45E5-8201-E2A6A28D924D}" destId="{4739FF9B-F399-4B59-918F-A6415B96C5D0}" srcOrd="0" destOrd="0" presId="urn:microsoft.com/office/officeart/2005/8/layout/matrix1"/>
    <dgm:cxn modelId="{C6EE7426-8D7D-4B65-818F-53BC78A938EC}" type="presOf" srcId="{0C4A9262-227F-4DD2-9DBE-CA3696D7F5DF}" destId="{88C4273A-CDF0-46DF-A289-42F5C38D97BA}" srcOrd="0" destOrd="0" presId="urn:microsoft.com/office/officeart/2005/8/layout/matrix1"/>
    <dgm:cxn modelId="{A5A6E129-1AD3-4C00-9761-7EC34EC66DA0}" type="presOf" srcId="{0F65F6D9-0220-4CFA-AA65-2CFA66EACF1F}" destId="{E1C513E4-71C9-4309-95DC-6227B36E97CF}" srcOrd="0" destOrd="0" presId="urn:microsoft.com/office/officeart/2005/8/layout/matrix1"/>
    <dgm:cxn modelId="{E3094B2C-B790-4937-A571-CBAFDA99774F}" type="presOf" srcId="{CD2325CB-186C-4914-9DBD-2ACFE201C805}" destId="{CC507E91-F0BD-47A2-A82B-F464009910FF}" srcOrd="0" destOrd="0" presId="urn:microsoft.com/office/officeart/2005/8/layout/matrix1"/>
    <dgm:cxn modelId="{D919B260-FBDD-4646-9CC6-5E6AA1611CC8}" type="presOf" srcId="{0F65F6D9-0220-4CFA-AA65-2CFA66EACF1F}" destId="{4A487B7F-F061-4254-A937-F1C145AC3B5C}" srcOrd="1" destOrd="0" presId="urn:microsoft.com/office/officeart/2005/8/layout/matrix1"/>
    <dgm:cxn modelId="{75543669-D7EF-4713-AF52-8DE5D9469397}" type="presOf" srcId="{3C43C4E2-5F5E-45E5-8201-E2A6A28D924D}" destId="{B29A42E6-2D80-4147-BF26-536AF0124D75}" srcOrd="1" destOrd="0" presId="urn:microsoft.com/office/officeart/2005/8/layout/matrix1"/>
    <dgm:cxn modelId="{D31D216A-8F01-4733-AE7F-5FFBF152726B}" type="presOf" srcId="{F2C78813-D735-4CCF-8EA1-5B143391F56E}" destId="{1639AFB8-90EC-4313-9460-A502E78DCE77}" srcOrd="0" destOrd="0" presId="urn:microsoft.com/office/officeart/2005/8/layout/matrix1"/>
    <dgm:cxn modelId="{A7E0067D-C5A2-4E35-AAA2-6961048438D2}" srcId="{F2C78813-D735-4CCF-8EA1-5B143391F56E}" destId="{CD2325CB-186C-4914-9DBD-2ACFE201C805}" srcOrd="0" destOrd="0" parTransId="{5F864A5B-7392-43F6-AD7D-4F7063CBB83D}" sibTransId="{CE29C857-8087-42D5-A5D2-8BEBFA48AED6}"/>
    <dgm:cxn modelId="{9BBA3795-D7F5-40EC-A234-530BA89AE74C}" type="presOf" srcId="{0C4A9262-227F-4DD2-9DBE-CA3696D7F5DF}" destId="{BEB28CBC-76A0-44DA-A54A-FDF1DFAF5468}" srcOrd="1" destOrd="0" presId="urn:microsoft.com/office/officeart/2005/8/layout/matrix1"/>
    <dgm:cxn modelId="{8F407E9B-A8B0-498C-9BB8-B614C0DBE10E}" type="presOf" srcId="{ED401A5E-4CE3-401D-BEDF-727F110332FE}" destId="{8405A5FF-03EE-427B-8BA3-D9A347ACDDA6}" srcOrd="0" destOrd="0" presId="urn:microsoft.com/office/officeart/2005/8/layout/matrix1"/>
    <dgm:cxn modelId="{45EB78A9-1745-40FE-AE21-85D99712784E}" type="presOf" srcId="{ED401A5E-4CE3-401D-BEDF-727F110332FE}" destId="{BF836CF9-29EA-4360-8121-C6829AD28798}" srcOrd="1" destOrd="0" presId="urn:microsoft.com/office/officeart/2005/8/layout/matrix1"/>
    <dgm:cxn modelId="{05C10FCC-6D9C-4424-9DC3-F8F21C59A83A}" srcId="{CD2325CB-186C-4914-9DBD-2ACFE201C805}" destId="{3C43C4E2-5F5E-45E5-8201-E2A6A28D924D}" srcOrd="1" destOrd="0" parTransId="{CC2E3269-B3E8-4BE0-9D8D-A1B6A49DD962}" sibTransId="{95EE4191-3553-4D12-921F-B49AC9073AB7}"/>
    <dgm:cxn modelId="{4E0EF2F0-3297-4C16-8655-029238CAA0FF}" srcId="{CD2325CB-186C-4914-9DBD-2ACFE201C805}" destId="{0F65F6D9-0220-4CFA-AA65-2CFA66EACF1F}" srcOrd="3" destOrd="0" parTransId="{78D7D37A-65CE-460F-8E5D-4D0C9EC9D7D3}" sibTransId="{4B505408-3B21-4CF5-B9A9-54D7069BA816}"/>
    <dgm:cxn modelId="{EA4D9DF6-FE65-42A5-AEB4-E407216FB9D3}" srcId="{CD2325CB-186C-4914-9DBD-2ACFE201C805}" destId="{0C4A9262-227F-4DD2-9DBE-CA3696D7F5DF}" srcOrd="2" destOrd="0" parTransId="{3121BB71-94DF-4863-A50B-65175C7122AF}" sibTransId="{4092DB85-5F0A-4E48-AFEE-348D7B8343FB}"/>
    <dgm:cxn modelId="{12F107D0-2EFC-4EF9-80AD-73DD16142DEF}" type="presParOf" srcId="{1639AFB8-90EC-4313-9460-A502E78DCE77}" destId="{FE726EDB-9BA2-4F57-807B-560526D048FD}" srcOrd="0" destOrd="0" presId="urn:microsoft.com/office/officeart/2005/8/layout/matrix1"/>
    <dgm:cxn modelId="{4608FDF4-8431-4559-8BEE-CC59D4DF95F4}" type="presParOf" srcId="{FE726EDB-9BA2-4F57-807B-560526D048FD}" destId="{8405A5FF-03EE-427B-8BA3-D9A347ACDDA6}" srcOrd="0" destOrd="0" presId="urn:microsoft.com/office/officeart/2005/8/layout/matrix1"/>
    <dgm:cxn modelId="{1EA906CB-02FD-42EC-82A7-381EAABAF241}" type="presParOf" srcId="{FE726EDB-9BA2-4F57-807B-560526D048FD}" destId="{BF836CF9-29EA-4360-8121-C6829AD28798}" srcOrd="1" destOrd="0" presId="urn:microsoft.com/office/officeart/2005/8/layout/matrix1"/>
    <dgm:cxn modelId="{F3466B6B-CC65-4F1C-B05A-997D32C86C7D}" type="presParOf" srcId="{FE726EDB-9BA2-4F57-807B-560526D048FD}" destId="{4739FF9B-F399-4B59-918F-A6415B96C5D0}" srcOrd="2" destOrd="0" presId="urn:microsoft.com/office/officeart/2005/8/layout/matrix1"/>
    <dgm:cxn modelId="{EDA748E1-1BF5-4F84-B985-EED73198D4F3}" type="presParOf" srcId="{FE726EDB-9BA2-4F57-807B-560526D048FD}" destId="{B29A42E6-2D80-4147-BF26-536AF0124D75}" srcOrd="3" destOrd="0" presId="urn:microsoft.com/office/officeart/2005/8/layout/matrix1"/>
    <dgm:cxn modelId="{6D07FDAD-F30A-47CB-B655-8BAF4B31DD28}" type="presParOf" srcId="{FE726EDB-9BA2-4F57-807B-560526D048FD}" destId="{88C4273A-CDF0-46DF-A289-42F5C38D97BA}" srcOrd="4" destOrd="0" presId="urn:microsoft.com/office/officeart/2005/8/layout/matrix1"/>
    <dgm:cxn modelId="{FC7AD23F-32BF-45F4-865E-B578DCBE8CA4}" type="presParOf" srcId="{FE726EDB-9BA2-4F57-807B-560526D048FD}" destId="{BEB28CBC-76A0-44DA-A54A-FDF1DFAF5468}" srcOrd="5" destOrd="0" presId="urn:microsoft.com/office/officeart/2005/8/layout/matrix1"/>
    <dgm:cxn modelId="{F035BEF4-BE3F-4AF8-859F-DA5E0B8A2131}" type="presParOf" srcId="{FE726EDB-9BA2-4F57-807B-560526D048FD}" destId="{E1C513E4-71C9-4309-95DC-6227B36E97CF}" srcOrd="6" destOrd="0" presId="urn:microsoft.com/office/officeart/2005/8/layout/matrix1"/>
    <dgm:cxn modelId="{3A02B71F-42A3-4130-BDAE-EEB1D0E15927}" type="presParOf" srcId="{FE726EDB-9BA2-4F57-807B-560526D048FD}" destId="{4A487B7F-F061-4254-A937-F1C145AC3B5C}" srcOrd="7" destOrd="0" presId="urn:microsoft.com/office/officeart/2005/8/layout/matrix1"/>
    <dgm:cxn modelId="{CA025964-43B8-4256-8A31-FCA6E89761A6}" type="presParOf" srcId="{1639AFB8-90EC-4313-9460-A502E78DCE77}" destId="{CC507E91-F0BD-47A2-A82B-F464009910F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854CFF-9288-437F-8E58-CB996BE086FE}" type="doc">
      <dgm:prSet loTypeId="urn:microsoft.com/office/officeart/2008/layout/PictureAccent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A588AD97-1749-48D2-8A38-1760E85F1015}">
      <dgm:prSet phldrT="[Text]" custT="1"/>
      <dgm:spPr/>
      <dgm:t>
        <a:bodyPr/>
        <a:lstStyle/>
        <a:p>
          <a:r>
            <a:rPr lang="en-US" sz="4800" b="1" dirty="0" err="1"/>
            <a:t>Standar</a:t>
          </a:r>
          <a:r>
            <a:rPr lang="en-US" sz="4800" b="1" dirty="0"/>
            <a:t> </a:t>
          </a:r>
          <a:r>
            <a:rPr lang="en-US" sz="4800" b="1" dirty="0" err="1"/>
            <a:t>Pelayanan</a:t>
          </a:r>
          <a:r>
            <a:rPr lang="en-US" sz="4800" b="1" dirty="0"/>
            <a:t> </a:t>
          </a:r>
          <a:r>
            <a:rPr lang="en-US" sz="4800" b="1" dirty="0" err="1"/>
            <a:t>Kedokteran</a:t>
          </a:r>
          <a:r>
            <a:rPr lang="en-US" sz="4800" b="1" dirty="0"/>
            <a:t> &amp; SPO</a:t>
          </a:r>
          <a:endParaRPr lang="en-ID" sz="4800" b="1" dirty="0"/>
        </a:p>
      </dgm:t>
    </dgm:pt>
    <dgm:pt modelId="{90B7F356-14AA-4ABB-BA16-C61463212FA7}" type="parTrans" cxnId="{DBC50155-052E-42A1-AA82-7A3F7F4FBB9A}">
      <dgm:prSet/>
      <dgm:spPr/>
      <dgm:t>
        <a:bodyPr/>
        <a:lstStyle/>
        <a:p>
          <a:endParaRPr lang="en-ID"/>
        </a:p>
      </dgm:t>
    </dgm:pt>
    <dgm:pt modelId="{AA36A5FC-3D76-4127-81D1-3D44433A8265}" type="sibTrans" cxnId="{DBC50155-052E-42A1-AA82-7A3F7F4FBB9A}">
      <dgm:prSet/>
      <dgm:spPr/>
      <dgm:t>
        <a:bodyPr/>
        <a:lstStyle/>
        <a:p>
          <a:endParaRPr lang="en-ID"/>
        </a:p>
      </dgm:t>
    </dgm:pt>
    <dgm:pt modelId="{1AC6A14F-1B8E-456E-9F58-1A1D88C4A540}">
      <dgm:prSet phldrT="[Text]" custT="1"/>
      <dgm:spPr/>
      <dgm:t>
        <a:bodyPr/>
        <a:lstStyle/>
        <a:p>
          <a:pPr algn="just"/>
          <a:r>
            <a:rPr lang="en-US" sz="2800" dirty="0" err="1"/>
            <a:t>Standar</a:t>
          </a:r>
          <a:r>
            <a:rPr lang="en-US" sz="2800" dirty="0"/>
            <a:t> </a:t>
          </a:r>
          <a:r>
            <a:rPr lang="en-US" sz="2800" dirty="0" err="1"/>
            <a:t>Pelayanan</a:t>
          </a:r>
          <a:r>
            <a:rPr lang="en-US" sz="2800" dirty="0"/>
            <a:t> </a:t>
          </a:r>
          <a:r>
            <a:rPr lang="en-US" sz="2800" dirty="0" err="1"/>
            <a:t>Kedokteran</a:t>
          </a:r>
          <a:r>
            <a:rPr lang="en-US" sz="2800" dirty="0"/>
            <a:t> </a:t>
          </a:r>
          <a:r>
            <a:rPr lang="en-US" sz="2800" dirty="0" err="1"/>
            <a:t>adalah</a:t>
          </a:r>
          <a:r>
            <a:rPr lang="en-US" sz="2800" dirty="0"/>
            <a:t> </a:t>
          </a:r>
          <a:r>
            <a:rPr lang="en-US" sz="2800" dirty="0" err="1"/>
            <a:t>pedoman</a:t>
          </a:r>
          <a:r>
            <a:rPr lang="en-US" sz="2800" dirty="0"/>
            <a:t> yang </a:t>
          </a:r>
          <a:r>
            <a:rPr lang="en-US" sz="2800" dirty="0" err="1"/>
            <a:t>harus</a:t>
          </a:r>
          <a:r>
            <a:rPr lang="en-US" sz="2800" dirty="0"/>
            <a:t> </a:t>
          </a:r>
          <a:r>
            <a:rPr lang="en-US" sz="2800" dirty="0" err="1"/>
            <a:t>diikuti</a:t>
          </a:r>
          <a:r>
            <a:rPr lang="en-US" sz="2800" dirty="0"/>
            <a:t> oleh </a:t>
          </a:r>
          <a:r>
            <a:rPr lang="en-US" sz="2800" dirty="0" err="1"/>
            <a:t>dokter</a:t>
          </a:r>
          <a:r>
            <a:rPr lang="en-US" sz="2800" dirty="0"/>
            <a:t> </a:t>
          </a:r>
          <a:r>
            <a:rPr lang="en-US" sz="2800" dirty="0" err="1"/>
            <a:t>atau</a:t>
          </a:r>
          <a:r>
            <a:rPr lang="en-US" sz="2800" dirty="0"/>
            <a:t> </a:t>
          </a:r>
          <a:r>
            <a:rPr lang="en-US" sz="2800" dirty="0" err="1"/>
            <a:t>dokter</a:t>
          </a:r>
          <a:r>
            <a:rPr lang="en-US" sz="2800" dirty="0"/>
            <a:t> </a:t>
          </a:r>
          <a:r>
            <a:rPr lang="en-US" sz="2800" dirty="0" err="1"/>
            <a:t>gigi</a:t>
          </a:r>
          <a:r>
            <a:rPr lang="en-US" sz="2800" dirty="0"/>
            <a:t> </a:t>
          </a:r>
          <a:r>
            <a:rPr lang="en-US" sz="2800" dirty="0" err="1"/>
            <a:t>dalam</a:t>
          </a:r>
          <a:r>
            <a:rPr lang="en-US" sz="2800" dirty="0"/>
            <a:t> </a:t>
          </a:r>
          <a:r>
            <a:rPr lang="en-US" sz="2800" dirty="0" err="1"/>
            <a:t>menyelenggarakan</a:t>
          </a:r>
          <a:r>
            <a:rPr lang="en-US" sz="2800" dirty="0"/>
            <a:t> </a:t>
          </a:r>
          <a:r>
            <a:rPr lang="en-US" sz="2800" dirty="0" err="1"/>
            <a:t>praktik</a:t>
          </a:r>
          <a:r>
            <a:rPr lang="en-US" sz="2800" dirty="0"/>
            <a:t> </a:t>
          </a:r>
          <a:r>
            <a:rPr lang="en-US" sz="2800" dirty="0" err="1"/>
            <a:t>kedokteran</a:t>
          </a:r>
          <a:r>
            <a:rPr lang="en-US" sz="2800" dirty="0"/>
            <a:t> (</a:t>
          </a:r>
          <a:r>
            <a:rPr lang="en-US" sz="2800" dirty="0" err="1"/>
            <a:t>Pedoman</a:t>
          </a:r>
          <a:r>
            <a:rPr lang="en-US" sz="2800" dirty="0"/>
            <a:t> Nasional </a:t>
          </a:r>
          <a:r>
            <a:rPr lang="en-US" sz="2800" dirty="0" err="1"/>
            <a:t>Pelayanan</a:t>
          </a:r>
          <a:r>
            <a:rPr lang="en-US" sz="2800" dirty="0"/>
            <a:t> </a:t>
          </a:r>
          <a:r>
            <a:rPr lang="en-US" sz="2800" dirty="0" err="1"/>
            <a:t>Kedokteran</a:t>
          </a:r>
          <a:r>
            <a:rPr lang="en-US" sz="2800" dirty="0"/>
            <a:t> &amp; SPO)</a:t>
          </a:r>
          <a:endParaRPr lang="en-ID" sz="2800" dirty="0"/>
        </a:p>
      </dgm:t>
    </dgm:pt>
    <dgm:pt modelId="{BBFEBF58-765D-4354-99F4-D68F05AB4EF0}" type="parTrans" cxnId="{4F604B7D-0692-4306-A8F4-4BD24771D1B8}">
      <dgm:prSet/>
      <dgm:spPr/>
      <dgm:t>
        <a:bodyPr/>
        <a:lstStyle/>
        <a:p>
          <a:endParaRPr lang="en-ID"/>
        </a:p>
      </dgm:t>
    </dgm:pt>
    <dgm:pt modelId="{7056703D-C787-4E88-8BB3-2D81F701D7E2}" type="sibTrans" cxnId="{4F604B7D-0692-4306-A8F4-4BD24771D1B8}">
      <dgm:prSet/>
      <dgm:spPr/>
      <dgm:t>
        <a:bodyPr/>
        <a:lstStyle/>
        <a:p>
          <a:endParaRPr lang="en-ID"/>
        </a:p>
      </dgm:t>
    </dgm:pt>
    <dgm:pt modelId="{145E4CB7-C634-4AC9-A9BB-D5C41479145D}">
      <dgm:prSet phldrT="[Text]"/>
      <dgm:spPr/>
      <dgm:t>
        <a:bodyPr/>
        <a:lstStyle/>
        <a:p>
          <a:pPr algn="just"/>
          <a:r>
            <a:rPr lang="en-US" dirty="0" err="1"/>
            <a:t>Standar</a:t>
          </a:r>
          <a:r>
            <a:rPr lang="en-US" dirty="0"/>
            <a:t> </a:t>
          </a:r>
          <a:r>
            <a:rPr lang="en-US" dirty="0" err="1"/>
            <a:t>Prosedur</a:t>
          </a:r>
          <a:r>
            <a:rPr lang="en-US" dirty="0"/>
            <a:t> </a:t>
          </a:r>
          <a:r>
            <a:rPr lang="en-US" dirty="0" err="1"/>
            <a:t>Operasional</a:t>
          </a:r>
          <a:r>
            <a:rPr lang="en-US" dirty="0"/>
            <a:t>, </a:t>
          </a:r>
          <a:r>
            <a:rPr lang="en-US" dirty="0" err="1"/>
            <a:t>selanjutnya</a:t>
          </a:r>
          <a:r>
            <a:rPr lang="en-US" dirty="0"/>
            <a:t> </a:t>
          </a:r>
          <a:r>
            <a:rPr lang="en-US" dirty="0" err="1"/>
            <a:t>disingkat</a:t>
          </a:r>
          <a:r>
            <a:rPr lang="en-US" dirty="0"/>
            <a:t> SPO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perangkat</a:t>
          </a:r>
          <a:r>
            <a:rPr lang="en-US" dirty="0"/>
            <a:t> </a:t>
          </a:r>
          <a:r>
            <a:rPr lang="en-US" dirty="0" err="1"/>
            <a:t>instruksi</a:t>
          </a:r>
          <a:r>
            <a:rPr lang="en-US" dirty="0"/>
            <a:t> / </a:t>
          </a:r>
          <a:r>
            <a:rPr lang="en-US" dirty="0" err="1"/>
            <a:t>langkah</a:t>
          </a:r>
          <a:r>
            <a:rPr lang="en-US" dirty="0"/>
            <a:t> – </a:t>
          </a:r>
          <a:r>
            <a:rPr lang="en-US" dirty="0" err="1"/>
            <a:t>langkah</a:t>
          </a:r>
          <a:r>
            <a:rPr lang="en-US" dirty="0"/>
            <a:t> yang </a:t>
          </a:r>
          <a:r>
            <a:rPr lang="en-US" dirty="0" err="1"/>
            <a:t>dibakukan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menyelesaikan</a:t>
          </a:r>
          <a:r>
            <a:rPr lang="en-US" dirty="0"/>
            <a:t> proses </a:t>
          </a:r>
          <a:r>
            <a:rPr lang="en-US" dirty="0" err="1"/>
            <a:t>kerja</a:t>
          </a:r>
          <a:r>
            <a:rPr lang="en-US" dirty="0"/>
            <a:t> </a:t>
          </a:r>
          <a:r>
            <a:rPr lang="en-US" dirty="0" err="1"/>
            <a:t>rutin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,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langkah</a:t>
          </a:r>
          <a:r>
            <a:rPr lang="en-US" dirty="0"/>
            <a:t> yang </a:t>
          </a:r>
          <a:r>
            <a:rPr lang="en-US" dirty="0" err="1"/>
            <a:t>benar</a:t>
          </a:r>
          <a:r>
            <a:rPr lang="en-US" dirty="0"/>
            <a:t> dan </a:t>
          </a:r>
          <a:r>
            <a:rPr lang="en-US" dirty="0" err="1"/>
            <a:t>terbaik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consensus </a:t>
          </a:r>
          <a:r>
            <a:rPr lang="en-US" dirty="0" err="1"/>
            <a:t>bersama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melaksanakan</a:t>
          </a:r>
          <a:r>
            <a:rPr lang="en-US" dirty="0"/>
            <a:t>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kegiatan</a:t>
          </a:r>
          <a:r>
            <a:rPr lang="en-US" dirty="0"/>
            <a:t> dan </a:t>
          </a:r>
          <a:r>
            <a:rPr lang="en-US" dirty="0" err="1"/>
            <a:t>fungsi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yang </a:t>
          </a:r>
          <a:r>
            <a:rPr lang="en-US" dirty="0" err="1"/>
            <a:t>dibuat</a:t>
          </a:r>
          <a:r>
            <a:rPr lang="en-US" dirty="0"/>
            <a:t> oleh </a:t>
          </a:r>
          <a:r>
            <a:rPr lang="en-US" dirty="0" err="1"/>
            <a:t>fasilitas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kesehatan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standar</a:t>
          </a:r>
          <a:r>
            <a:rPr lang="en-US" dirty="0"/>
            <a:t> </a:t>
          </a:r>
          <a:r>
            <a:rPr lang="en-US" dirty="0" err="1"/>
            <a:t>profesi</a:t>
          </a:r>
          <a:r>
            <a:rPr lang="en-US" dirty="0"/>
            <a:t> (</a:t>
          </a:r>
          <a:r>
            <a:rPr lang="en-US" dirty="0" err="1"/>
            <a:t>Permenkes</a:t>
          </a:r>
          <a:r>
            <a:rPr lang="en-US" dirty="0"/>
            <a:t> No. 1438/Menkes/Per/IX/2010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Standar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Kesehatan</a:t>
          </a:r>
          <a:r>
            <a:rPr lang="en-US" dirty="0"/>
            <a:t>).</a:t>
          </a:r>
          <a:endParaRPr lang="en-ID" dirty="0"/>
        </a:p>
      </dgm:t>
    </dgm:pt>
    <dgm:pt modelId="{96F18AE1-E83D-4C8C-BE5B-47C8A0DB9E49}" type="parTrans" cxnId="{8B481A17-0AA9-441A-8CD6-1CCD9A25E777}">
      <dgm:prSet/>
      <dgm:spPr/>
      <dgm:t>
        <a:bodyPr/>
        <a:lstStyle/>
        <a:p>
          <a:endParaRPr lang="en-ID"/>
        </a:p>
      </dgm:t>
    </dgm:pt>
    <dgm:pt modelId="{45A683EB-0796-44E7-AC0A-FD9EFF9088A3}" type="sibTrans" cxnId="{8B481A17-0AA9-441A-8CD6-1CCD9A25E777}">
      <dgm:prSet/>
      <dgm:spPr/>
      <dgm:t>
        <a:bodyPr/>
        <a:lstStyle/>
        <a:p>
          <a:endParaRPr lang="en-ID"/>
        </a:p>
      </dgm:t>
    </dgm:pt>
    <dgm:pt modelId="{DACB337E-71C3-417B-B1AD-1B8CCAA26067}" type="pres">
      <dgm:prSet presAssocID="{DE854CFF-9288-437F-8E58-CB996BE086F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6A09807-B795-4306-979A-EE07F9F3C286}" type="pres">
      <dgm:prSet presAssocID="{A588AD97-1749-48D2-8A38-1760E85F1015}" presName="root" presStyleCnt="0">
        <dgm:presLayoutVars>
          <dgm:chMax/>
          <dgm:chPref val="4"/>
        </dgm:presLayoutVars>
      </dgm:prSet>
      <dgm:spPr/>
    </dgm:pt>
    <dgm:pt modelId="{8CAFE332-8F57-4C4E-B574-D4C0839C521C}" type="pres">
      <dgm:prSet presAssocID="{A588AD97-1749-48D2-8A38-1760E85F1015}" presName="rootComposite" presStyleCnt="0">
        <dgm:presLayoutVars/>
      </dgm:prSet>
      <dgm:spPr/>
    </dgm:pt>
    <dgm:pt modelId="{BED04063-9052-4BE9-91EF-6BDCABCF306B}" type="pres">
      <dgm:prSet presAssocID="{A588AD97-1749-48D2-8A38-1760E85F1015}" presName="rootText" presStyleLbl="node0" presStyleIdx="0" presStyleCnt="1">
        <dgm:presLayoutVars>
          <dgm:chMax/>
          <dgm:chPref val="4"/>
        </dgm:presLayoutVars>
      </dgm:prSet>
      <dgm:spPr/>
    </dgm:pt>
    <dgm:pt modelId="{2C66DA2D-ABDF-45C1-A3D6-28A6FFE492AF}" type="pres">
      <dgm:prSet presAssocID="{A588AD97-1749-48D2-8A38-1760E85F1015}" presName="childShape" presStyleCnt="0">
        <dgm:presLayoutVars>
          <dgm:chMax val="0"/>
          <dgm:chPref val="0"/>
        </dgm:presLayoutVars>
      </dgm:prSet>
      <dgm:spPr/>
    </dgm:pt>
    <dgm:pt modelId="{52CB601D-2101-48E2-8117-63012E43191B}" type="pres">
      <dgm:prSet presAssocID="{1AC6A14F-1B8E-456E-9F58-1A1D88C4A540}" presName="childComposite" presStyleCnt="0">
        <dgm:presLayoutVars>
          <dgm:chMax val="0"/>
          <dgm:chPref val="0"/>
        </dgm:presLayoutVars>
      </dgm:prSet>
      <dgm:spPr/>
    </dgm:pt>
    <dgm:pt modelId="{DE8FAAF2-70A2-4E54-857C-EB712D797C49}" type="pres">
      <dgm:prSet presAssocID="{1AC6A14F-1B8E-456E-9F58-1A1D88C4A540}" presName="Image" presStyleLbl="node1" presStyleIdx="0" presStyleCnt="2" custScaleY="116000" custLinFactX="14667" custLinFactNeighborX="100000" custLinFactNeighborY="889"/>
      <dgm:spPr/>
    </dgm:pt>
    <dgm:pt modelId="{530721C8-E30F-40F7-B55A-96A723896CCC}" type="pres">
      <dgm:prSet presAssocID="{1AC6A14F-1B8E-456E-9F58-1A1D88C4A540}" presName="childText" presStyleLbl="lnNode1" presStyleIdx="0" presStyleCnt="2" custScaleY="126889">
        <dgm:presLayoutVars>
          <dgm:chMax val="0"/>
          <dgm:chPref val="0"/>
          <dgm:bulletEnabled val="1"/>
        </dgm:presLayoutVars>
      </dgm:prSet>
      <dgm:spPr/>
    </dgm:pt>
    <dgm:pt modelId="{EA55F67F-9629-4971-A0E8-106E8DA05412}" type="pres">
      <dgm:prSet presAssocID="{145E4CB7-C634-4AC9-A9BB-D5C41479145D}" presName="childComposite" presStyleCnt="0">
        <dgm:presLayoutVars>
          <dgm:chMax val="0"/>
          <dgm:chPref val="0"/>
        </dgm:presLayoutVars>
      </dgm:prSet>
      <dgm:spPr/>
    </dgm:pt>
    <dgm:pt modelId="{1CD2CC2C-468A-4446-B754-70CBB137FE0D}" type="pres">
      <dgm:prSet presAssocID="{145E4CB7-C634-4AC9-A9BB-D5C41479145D}" presName="Image" presStyleLbl="node1" presStyleIdx="1" presStyleCnt="2" custScaleY="116000" custLinFactX="16444" custLinFactNeighborX="100000" custLinFactNeighborY="1778"/>
      <dgm:spPr/>
    </dgm:pt>
    <dgm:pt modelId="{E47F704C-E63B-44B1-9E3B-8DE0A45C6D93}" type="pres">
      <dgm:prSet presAssocID="{145E4CB7-C634-4AC9-A9BB-D5C41479145D}" presName="childText" presStyleLbl="lnNode1" presStyleIdx="1" presStyleCnt="2" custScaleY="126889">
        <dgm:presLayoutVars>
          <dgm:chMax val="0"/>
          <dgm:chPref val="0"/>
          <dgm:bulletEnabled val="1"/>
        </dgm:presLayoutVars>
      </dgm:prSet>
      <dgm:spPr/>
    </dgm:pt>
  </dgm:ptLst>
  <dgm:cxnLst>
    <dgm:cxn modelId="{D67E830F-568A-4C31-9D3A-5001787D8D68}" type="presOf" srcId="{A588AD97-1749-48D2-8A38-1760E85F1015}" destId="{BED04063-9052-4BE9-91EF-6BDCABCF306B}" srcOrd="0" destOrd="0" presId="urn:microsoft.com/office/officeart/2008/layout/PictureAccentList"/>
    <dgm:cxn modelId="{8B481A17-0AA9-441A-8CD6-1CCD9A25E777}" srcId="{A588AD97-1749-48D2-8A38-1760E85F1015}" destId="{145E4CB7-C634-4AC9-A9BB-D5C41479145D}" srcOrd="1" destOrd="0" parTransId="{96F18AE1-E83D-4C8C-BE5B-47C8A0DB9E49}" sibTransId="{45A683EB-0796-44E7-AC0A-FD9EFF9088A3}"/>
    <dgm:cxn modelId="{4006B62F-3F15-4282-ABC2-8969DA35AC7C}" type="presOf" srcId="{145E4CB7-C634-4AC9-A9BB-D5C41479145D}" destId="{E47F704C-E63B-44B1-9E3B-8DE0A45C6D93}" srcOrd="0" destOrd="0" presId="urn:microsoft.com/office/officeart/2008/layout/PictureAccentList"/>
    <dgm:cxn modelId="{5BF3D64B-7EDC-49FC-BFBE-65713F9BA862}" type="presOf" srcId="{1AC6A14F-1B8E-456E-9F58-1A1D88C4A540}" destId="{530721C8-E30F-40F7-B55A-96A723896CCC}" srcOrd="0" destOrd="0" presId="urn:microsoft.com/office/officeart/2008/layout/PictureAccentList"/>
    <dgm:cxn modelId="{DBC50155-052E-42A1-AA82-7A3F7F4FBB9A}" srcId="{DE854CFF-9288-437F-8E58-CB996BE086FE}" destId="{A588AD97-1749-48D2-8A38-1760E85F1015}" srcOrd="0" destOrd="0" parTransId="{90B7F356-14AA-4ABB-BA16-C61463212FA7}" sibTransId="{AA36A5FC-3D76-4127-81D1-3D44433A8265}"/>
    <dgm:cxn modelId="{4F604B7D-0692-4306-A8F4-4BD24771D1B8}" srcId="{A588AD97-1749-48D2-8A38-1760E85F1015}" destId="{1AC6A14F-1B8E-456E-9F58-1A1D88C4A540}" srcOrd="0" destOrd="0" parTransId="{BBFEBF58-765D-4354-99F4-D68F05AB4EF0}" sibTransId="{7056703D-C787-4E88-8BB3-2D81F701D7E2}"/>
    <dgm:cxn modelId="{8A9CA28C-38EE-45CA-A8DD-0B40711A13BB}" type="presOf" srcId="{DE854CFF-9288-437F-8E58-CB996BE086FE}" destId="{DACB337E-71C3-417B-B1AD-1B8CCAA26067}" srcOrd="0" destOrd="0" presId="urn:microsoft.com/office/officeart/2008/layout/PictureAccentList"/>
    <dgm:cxn modelId="{AB5CA1A0-2F04-4281-B010-3A67385E706E}" type="presParOf" srcId="{DACB337E-71C3-417B-B1AD-1B8CCAA26067}" destId="{66A09807-B795-4306-979A-EE07F9F3C286}" srcOrd="0" destOrd="0" presId="urn:microsoft.com/office/officeart/2008/layout/PictureAccentList"/>
    <dgm:cxn modelId="{6765A362-8F52-4B7F-9D51-936DEE492940}" type="presParOf" srcId="{66A09807-B795-4306-979A-EE07F9F3C286}" destId="{8CAFE332-8F57-4C4E-B574-D4C0839C521C}" srcOrd="0" destOrd="0" presId="urn:microsoft.com/office/officeart/2008/layout/PictureAccentList"/>
    <dgm:cxn modelId="{8B7D1283-4217-4ACF-AE30-11D7FFD98B0A}" type="presParOf" srcId="{8CAFE332-8F57-4C4E-B574-D4C0839C521C}" destId="{BED04063-9052-4BE9-91EF-6BDCABCF306B}" srcOrd="0" destOrd="0" presId="urn:microsoft.com/office/officeart/2008/layout/PictureAccentList"/>
    <dgm:cxn modelId="{7F9B5B70-DB15-4D76-970D-4BE7D8AE3694}" type="presParOf" srcId="{66A09807-B795-4306-979A-EE07F9F3C286}" destId="{2C66DA2D-ABDF-45C1-A3D6-28A6FFE492AF}" srcOrd="1" destOrd="0" presId="urn:microsoft.com/office/officeart/2008/layout/PictureAccentList"/>
    <dgm:cxn modelId="{90D0F5BE-6322-49A8-B65E-67159B2097BA}" type="presParOf" srcId="{2C66DA2D-ABDF-45C1-A3D6-28A6FFE492AF}" destId="{52CB601D-2101-48E2-8117-63012E43191B}" srcOrd="0" destOrd="0" presId="urn:microsoft.com/office/officeart/2008/layout/PictureAccentList"/>
    <dgm:cxn modelId="{0890AF90-E851-4F5C-A788-2F540FB9B9A8}" type="presParOf" srcId="{52CB601D-2101-48E2-8117-63012E43191B}" destId="{DE8FAAF2-70A2-4E54-857C-EB712D797C49}" srcOrd="0" destOrd="0" presId="urn:microsoft.com/office/officeart/2008/layout/PictureAccentList"/>
    <dgm:cxn modelId="{6804873B-3430-4514-9744-B2FBCCA27E73}" type="presParOf" srcId="{52CB601D-2101-48E2-8117-63012E43191B}" destId="{530721C8-E30F-40F7-B55A-96A723896CCC}" srcOrd="1" destOrd="0" presId="urn:microsoft.com/office/officeart/2008/layout/PictureAccentList"/>
    <dgm:cxn modelId="{C0968AF6-C50A-4DFA-BD73-7B48A67AE69F}" type="presParOf" srcId="{2C66DA2D-ABDF-45C1-A3D6-28A6FFE492AF}" destId="{EA55F67F-9629-4971-A0E8-106E8DA05412}" srcOrd="1" destOrd="0" presId="urn:microsoft.com/office/officeart/2008/layout/PictureAccentList"/>
    <dgm:cxn modelId="{9A55CF9A-4616-426E-B40C-13B3EDE71933}" type="presParOf" srcId="{EA55F67F-9629-4971-A0E8-106E8DA05412}" destId="{1CD2CC2C-468A-4446-B754-70CBB137FE0D}" srcOrd="0" destOrd="0" presId="urn:microsoft.com/office/officeart/2008/layout/PictureAccentList"/>
    <dgm:cxn modelId="{E6C3FDBF-DF21-4578-87FF-AB377DF42882}" type="presParOf" srcId="{EA55F67F-9629-4971-A0E8-106E8DA05412}" destId="{E47F704C-E63B-44B1-9E3B-8DE0A45C6D9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35031B-3103-4DFD-AE4D-8280B33789E6}" type="doc">
      <dgm:prSet loTypeId="urn:microsoft.com/office/officeart/2005/8/layout/radial6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79D7EB8B-D2D4-4058-BD38-37A69159DA1D}">
      <dgm:prSet phldrT="[Text]"/>
      <dgm:spPr/>
      <dgm:t>
        <a:bodyPr/>
        <a:lstStyle/>
        <a:p>
          <a:r>
            <a:rPr lang="en-US" dirty="0" err="1"/>
            <a:t>Penanganan</a:t>
          </a:r>
          <a:r>
            <a:rPr lang="en-US" dirty="0"/>
            <a:t> </a:t>
          </a:r>
          <a:r>
            <a:rPr lang="en-US" dirty="0" err="1"/>
            <a:t>Malpraktek</a:t>
          </a:r>
          <a:r>
            <a:rPr lang="en-US" dirty="0"/>
            <a:t> </a:t>
          </a:r>
          <a:r>
            <a:rPr lang="en-US" dirty="0" err="1"/>
            <a:t>Medis</a:t>
          </a:r>
          <a:r>
            <a:rPr lang="en-US" dirty="0"/>
            <a:t> di Indonesia</a:t>
          </a:r>
          <a:endParaRPr lang="en-ID" dirty="0"/>
        </a:p>
      </dgm:t>
    </dgm:pt>
    <dgm:pt modelId="{5091914C-0CB9-45A0-AFBE-512154A17A2E}" type="parTrans" cxnId="{666D3123-F70C-4937-96A1-0CB9AFB0E83F}">
      <dgm:prSet/>
      <dgm:spPr/>
      <dgm:t>
        <a:bodyPr/>
        <a:lstStyle/>
        <a:p>
          <a:endParaRPr lang="en-ID"/>
        </a:p>
      </dgm:t>
    </dgm:pt>
    <dgm:pt modelId="{45708B54-6BB1-47E0-978E-1C11C84B15B2}" type="sibTrans" cxnId="{666D3123-F70C-4937-96A1-0CB9AFB0E83F}">
      <dgm:prSet/>
      <dgm:spPr/>
      <dgm:t>
        <a:bodyPr/>
        <a:lstStyle/>
        <a:p>
          <a:endParaRPr lang="en-ID"/>
        </a:p>
      </dgm:t>
    </dgm:pt>
    <dgm:pt modelId="{9FAEBFA0-71D0-452E-AAC1-713DA6450A4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err="1"/>
            <a:t>Majelis</a:t>
          </a:r>
          <a:r>
            <a:rPr lang="en-US" sz="2000" dirty="0"/>
            <a:t> </a:t>
          </a:r>
          <a:r>
            <a:rPr lang="en-US" sz="2000" dirty="0" err="1"/>
            <a:t>Kehormatan</a:t>
          </a:r>
          <a:r>
            <a:rPr lang="en-US" sz="2000" dirty="0"/>
            <a:t> </a:t>
          </a:r>
          <a:r>
            <a:rPr lang="en-US" sz="2000" dirty="0" err="1"/>
            <a:t>Disiplin</a:t>
          </a:r>
          <a:r>
            <a:rPr lang="en-US" sz="2000" dirty="0"/>
            <a:t> </a:t>
          </a:r>
          <a:r>
            <a:rPr lang="en-US" sz="2000" dirty="0" err="1"/>
            <a:t>Kedokteran</a:t>
          </a:r>
          <a:r>
            <a:rPr lang="en-US" sz="2000" dirty="0"/>
            <a:t> Indonesia (MKDKI)</a:t>
          </a:r>
          <a:endParaRPr lang="en-ID" sz="2000" dirty="0"/>
        </a:p>
      </dgm:t>
    </dgm:pt>
    <dgm:pt modelId="{3ED755D9-B5FE-4BE4-873E-1592666C4EA8}" type="parTrans" cxnId="{ACCC3D12-28CA-4329-B2E0-7BB5464B7B4D}">
      <dgm:prSet/>
      <dgm:spPr/>
      <dgm:t>
        <a:bodyPr/>
        <a:lstStyle/>
        <a:p>
          <a:endParaRPr lang="en-ID"/>
        </a:p>
      </dgm:t>
    </dgm:pt>
    <dgm:pt modelId="{EC4CADAA-BE76-4B23-A8B2-B6F46DF7A2E9}" type="sibTrans" cxnId="{ACCC3D12-28CA-4329-B2E0-7BB5464B7B4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ID"/>
        </a:p>
      </dgm:t>
    </dgm:pt>
    <dgm:pt modelId="{0D33525B-AED1-4BFC-830F-F6BD91068DC8}">
      <dgm:prSet phldrT="[Text]"/>
      <dgm:spPr/>
      <dgm:t>
        <a:bodyPr/>
        <a:lstStyle/>
        <a:p>
          <a:r>
            <a:rPr lang="en-US" dirty="0" err="1"/>
            <a:t>Tuntutan</a:t>
          </a:r>
          <a:r>
            <a:rPr lang="en-US" dirty="0"/>
            <a:t> </a:t>
          </a:r>
          <a:r>
            <a:rPr lang="en-US" dirty="0" err="1"/>
            <a:t>Pidana</a:t>
          </a:r>
          <a:endParaRPr lang="en-ID" dirty="0"/>
        </a:p>
      </dgm:t>
    </dgm:pt>
    <dgm:pt modelId="{AFBE83B1-6D5C-4F7F-A99F-ADCF58FD525C}" type="parTrans" cxnId="{DCB7A179-F282-44E3-BE24-01D695B871AB}">
      <dgm:prSet/>
      <dgm:spPr/>
      <dgm:t>
        <a:bodyPr/>
        <a:lstStyle/>
        <a:p>
          <a:endParaRPr lang="en-ID"/>
        </a:p>
      </dgm:t>
    </dgm:pt>
    <dgm:pt modelId="{20415E94-E066-4402-ADB5-6A31A2A0EBFC}" type="sibTrans" cxnId="{DCB7A179-F282-44E3-BE24-01D695B871AB}">
      <dgm:prSet/>
      <dgm:spPr/>
      <dgm:t>
        <a:bodyPr/>
        <a:lstStyle/>
        <a:p>
          <a:endParaRPr lang="en-ID"/>
        </a:p>
      </dgm:t>
    </dgm:pt>
    <dgm:pt modelId="{80A51E95-8F26-4DE0-88E0-115515E833A8}">
      <dgm:prSet phldrT="[Text]"/>
      <dgm:spPr/>
      <dgm:t>
        <a:bodyPr/>
        <a:lstStyle/>
        <a:p>
          <a:r>
            <a:rPr lang="en-US" dirty="0" err="1"/>
            <a:t>Gugatan</a:t>
          </a:r>
          <a:r>
            <a:rPr lang="en-US" dirty="0"/>
            <a:t> </a:t>
          </a:r>
          <a:r>
            <a:rPr lang="en-US" dirty="0" err="1"/>
            <a:t>Perdata</a:t>
          </a:r>
          <a:endParaRPr lang="en-ID" dirty="0"/>
        </a:p>
      </dgm:t>
    </dgm:pt>
    <dgm:pt modelId="{A555413F-9DF5-4F3A-A086-178FF778C326}" type="parTrans" cxnId="{03188C1A-7A1B-4BBE-85EF-E73AACB70736}">
      <dgm:prSet/>
      <dgm:spPr/>
      <dgm:t>
        <a:bodyPr/>
        <a:lstStyle/>
        <a:p>
          <a:endParaRPr lang="en-ID"/>
        </a:p>
      </dgm:t>
    </dgm:pt>
    <dgm:pt modelId="{796877CD-344F-4934-8241-9BB8C0FB36C9}" type="sibTrans" cxnId="{03188C1A-7A1B-4BBE-85EF-E73AACB70736}">
      <dgm:prSet/>
      <dgm:spPr/>
      <dgm:t>
        <a:bodyPr/>
        <a:lstStyle/>
        <a:p>
          <a:endParaRPr lang="en-ID"/>
        </a:p>
      </dgm:t>
    </dgm:pt>
    <dgm:pt modelId="{91E74290-13A2-40B0-87BF-1142AA26B561}" type="pres">
      <dgm:prSet presAssocID="{6F35031B-3103-4DFD-AE4D-8280B33789E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C6226C-2A5E-4E39-A13C-651ECD51D6CE}" type="pres">
      <dgm:prSet presAssocID="{79D7EB8B-D2D4-4058-BD38-37A69159DA1D}" presName="centerShape" presStyleLbl="node0" presStyleIdx="0" presStyleCnt="1" custScaleX="106099" custScaleY="106601"/>
      <dgm:spPr/>
    </dgm:pt>
    <dgm:pt modelId="{D8A1328F-F1B6-434E-AC67-EA046F0460B9}" type="pres">
      <dgm:prSet presAssocID="{9FAEBFA0-71D0-452E-AAC1-713DA6450A4C}" presName="node" presStyleLbl="node1" presStyleIdx="0" presStyleCnt="3" custScaleX="117355" custScaleY="114079" custRadScaleRad="93364" custRadScaleInc="0">
        <dgm:presLayoutVars>
          <dgm:bulletEnabled val="1"/>
        </dgm:presLayoutVars>
      </dgm:prSet>
      <dgm:spPr/>
    </dgm:pt>
    <dgm:pt modelId="{6FDA4D2E-FD93-4A75-99D6-A68C702A82AC}" type="pres">
      <dgm:prSet presAssocID="{9FAEBFA0-71D0-452E-AAC1-713DA6450A4C}" presName="dummy" presStyleCnt="0"/>
      <dgm:spPr/>
    </dgm:pt>
    <dgm:pt modelId="{B5EAA2A0-1BE3-40FA-AD58-5C90B62EBF03}" type="pres">
      <dgm:prSet presAssocID="{EC4CADAA-BE76-4B23-A8B2-B6F46DF7A2E9}" presName="sibTrans" presStyleLbl="sibTrans2D1" presStyleIdx="0" presStyleCnt="3"/>
      <dgm:spPr/>
    </dgm:pt>
    <dgm:pt modelId="{E52D22D6-B921-420E-948F-32CC998F795C}" type="pres">
      <dgm:prSet presAssocID="{0D33525B-AED1-4BFC-830F-F6BD91068DC8}" presName="node" presStyleLbl="node1" presStyleIdx="1" presStyleCnt="3" custScaleX="117355" custScaleY="114079">
        <dgm:presLayoutVars>
          <dgm:bulletEnabled val="1"/>
        </dgm:presLayoutVars>
      </dgm:prSet>
      <dgm:spPr/>
    </dgm:pt>
    <dgm:pt modelId="{4D3C8FAB-FD1A-48B3-B9E1-B59F6FCC4303}" type="pres">
      <dgm:prSet presAssocID="{0D33525B-AED1-4BFC-830F-F6BD91068DC8}" presName="dummy" presStyleCnt="0"/>
      <dgm:spPr/>
    </dgm:pt>
    <dgm:pt modelId="{E6FE5FCB-00E5-4B9B-B9E2-AA20CB82A083}" type="pres">
      <dgm:prSet presAssocID="{20415E94-E066-4402-ADB5-6A31A2A0EBFC}" presName="sibTrans" presStyleLbl="sibTrans2D1" presStyleIdx="1" presStyleCnt="3"/>
      <dgm:spPr/>
    </dgm:pt>
    <dgm:pt modelId="{AEBBB5BA-801F-45E3-BE88-EB777A444F59}" type="pres">
      <dgm:prSet presAssocID="{80A51E95-8F26-4DE0-88E0-115515E833A8}" presName="node" presStyleLbl="node1" presStyleIdx="2" presStyleCnt="3" custScaleX="117355" custScaleY="114079">
        <dgm:presLayoutVars>
          <dgm:bulletEnabled val="1"/>
        </dgm:presLayoutVars>
      </dgm:prSet>
      <dgm:spPr/>
    </dgm:pt>
    <dgm:pt modelId="{97E80246-C455-4F93-8786-DF0BB1C7B939}" type="pres">
      <dgm:prSet presAssocID="{80A51E95-8F26-4DE0-88E0-115515E833A8}" presName="dummy" presStyleCnt="0"/>
      <dgm:spPr/>
    </dgm:pt>
    <dgm:pt modelId="{A3CB6187-2A38-4B91-8AD3-E37EBC87A3CF}" type="pres">
      <dgm:prSet presAssocID="{796877CD-344F-4934-8241-9BB8C0FB36C9}" presName="sibTrans" presStyleLbl="sibTrans2D1" presStyleIdx="2" presStyleCnt="3"/>
      <dgm:spPr/>
    </dgm:pt>
  </dgm:ptLst>
  <dgm:cxnLst>
    <dgm:cxn modelId="{FE5D850B-777E-4B5A-A8E4-D9DC193ECC81}" type="presOf" srcId="{79D7EB8B-D2D4-4058-BD38-37A69159DA1D}" destId="{B2C6226C-2A5E-4E39-A13C-651ECD51D6CE}" srcOrd="0" destOrd="0" presId="urn:microsoft.com/office/officeart/2005/8/layout/radial6"/>
    <dgm:cxn modelId="{ACCC3D12-28CA-4329-B2E0-7BB5464B7B4D}" srcId="{79D7EB8B-D2D4-4058-BD38-37A69159DA1D}" destId="{9FAEBFA0-71D0-452E-AAC1-713DA6450A4C}" srcOrd="0" destOrd="0" parTransId="{3ED755D9-B5FE-4BE4-873E-1592666C4EA8}" sibTransId="{EC4CADAA-BE76-4B23-A8B2-B6F46DF7A2E9}"/>
    <dgm:cxn modelId="{03188C1A-7A1B-4BBE-85EF-E73AACB70736}" srcId="{79D7EB8B-D2D4-4058-BD38-37A69159DA1D}" destId="{80A51E95-8F26-4DE0-88E0-115515E833A8}" srcOrd="2" destOrd="0" parTransId="{A555413F-9DF5-4F3A-A086-178FF778C326}" sibTransId="{796877CD-344F-4934-8241-9BB8C0FB36C9}"/>
    <dgm:cxn modelId="{C675FD21-3799-429A-81C3-D879A1535423}" type="presOf" srcId="{796877CD-344F-4934-8241-9BB8C0FB36C9}" destId="{A3CB6187-2A38-4B91-8AD3-E37EBC87A3CF}" srcOrd="0" destOrd="0" presId="urn:microsoft.com/office/officeart/2005/8/layout/radial6"/>
    <dgm:cxn modelId="{666D3123-F70C-4937-96A1-0CB9AFB0E83F}" srcId="{6F35031B-3103-4DFD-AE4D-8280B33789E6}" destId="{79D7EB8B-D2D4-4058-BD38-37A69159DA1D}" srcOrd="0" destOrd="0" parTransId="{5091914C-0CB9-45A0-AFBE-512154A17A2E}" sibTransId="{45708B54-6BB1-47E0-978E-1C11C84B15B2}"/>
    <dgm:cxn modelId="{ECBE152F-A6DA-493C-B674-4B60E257D77B}" type="presOf" srcId="{80A51E95-8F26-4DE0-88E0-115515E833A8}" destId="{AEBBB5BA-801F-45E3-BE88-EB777A444F59}" srcOrd="0" destOrd="0" presId="urn:microsoft.com/office/officeart/2005/8/layout/radial6"/>
    <dgm:cxn modelId="{DAEF533F-FB82-47BF-826A-637D05DFF7ED}" type="presOf" srcId="{0D33525B-AED1-4BFC-830F-F6BD91068DC8}" destId="{E52D22D6-B921-420E-948F-32CC998F795C}" srcOrd="0" destOrd="0" presId="urn:microsoft.com/office/officeart/2005/8/layout/radial6"/>
    <dgm:cxn modelId="{B892536E-7ADD-4EBC-9C18-98118D5198CC}" type="presOf" srcId="{6F35031B-3103-4DFD-AE4D-8280B33789E6}" destId="{91E74290-13A2-40B0-87BF-1142AA26B561}" srcOrd="0" destOrd="0" presId="urn:microsoft.com/office/officeart/2005/8/layout/radial6"/>
    <dgm:cxn modelId="{DCB7A179-F282-44E3-BE24-01D695B871AB}" srcId="{79D7EB8B-D2D4-4058-BD38-37A69159DA1D}" destId="{0D33525B-AED1-4BFC-830F-F6BD91068DC8}" srcOrd="1" destOrd="0" parTransId="{AFBE83B1-6D5C-4F7F-A99F-ADCF58FD525C}" sibTransId="{20415E94-E066-4402-ADB5-6A31A2A0EBFC}"/>
    <dgm:cxn modelId="{B117545A-BB14-4C78-9348-09C0FF26AF10}" type="presOf" srcId="{20415E94-E066-4402-ADB5-6A31A2A0EBFC}" destId="{E6FE5FCB-00E5-4B9B-B9E2-AA20CB82A083}" srcOrd="0" destOrd="0" presId="urn:microsoft.com/office/officeart/2005/8/layout/radial6"/>
    <dgm:cxn modelId="{1EED11E5-78DB-4449-8A2D-C1539DAFE5AA}" type="presOf" srcId="{9FAEBFA0-71D0-452E-AAC1-713DA6450A4C}" destId="{D8A1328F-F1B6-434E-AC67-EA046F0460B9}" srcOrd="0" destOrd="0" presId="urn:microsoft.com/office/officeart/2005/8/layout/radial6"/>
    <dgm:cxn modelId="{3B3947F6-4683-4939-9C81-EE974C716617}" type="presOf" srcId="{EC4CADAA-BE76-4B23-A8B2-B6F46DF7A2E9}" destId="{B5EAA2A0-1BE3-40FA-AD58-5C90B62EBF03}" srcOrd="0" destOrd="0" presId="urn:microsoft.com/office/officeart/2005/8/layout/radial6"/>
    <dgm:cxn modelId="{540319C8-E342-4140-B3ED-C15DBB79C2CC}" type="presParOf" srcId="{91E74290-13A2-40B0-87BF-1142AA26B561}" destId="{B2C6226C-2A5E-4E39-A13C-651ECD51D6CE}" srcOrd="0" destOrd="0" presId="urn:microsoft.com/office/officeart/2005/8/layout/radial6"/>
    <dgm:cxn modelId="{14751996-FB09-42BD-928D-53467243FA69}" type="presParOf" srcId="{91E74290-13A2-40B0-87BF-1142AA26B561}" destId="{D8A1328F-F1B6-434E-AC67-EA046F0460B9}" srcOrd="1" destOrd="0" presId="urn:microsoft.com/office/officeart/2005/8/layout/radial6"/>
    <dgm:cxn modelId="{F043205E-F17E-40AF-81F7-DD1CEDF6E54C}" type="presParOf" srcId="{91E74290-13A2-40B0-87BF-1142AA26B561}" destId="{6FDA4D2E-FD93-4A75-99D6-A68C702A82AC}" srcOrd="2" destOrd="0" presId="urn:microsoft.com/office/officeart/2005/8/layout/radial6"/>
    <dgm:cxn modelId="{06A60832-2EB3-4D7F-8C63-BFEE4264AC71}" type="presParOf" srcId="{91E74290-13A2-40B0-87BF-1142AA26B561}" destId="{B5EAA2A0-1BE3-40FA-AD58-5C90B62EBF03}" srcOrd="3" destOrd="0" presId="urn:microsoft.com/office/officeart/2005/8/layout/radial6"/>
    <dgm:cxn modelId="{6F0A9151-AAB1-494F-96D2-250ED152A1E8}" type="presParOf" srcId="{91E74290-13A2-40B0-87BF-1142AA26B561}" destId="{E52D22D6-B921-420E-948F-32CC998F795C}" srcOrd="4" destOrd="0" presId="urn:microsoft.com/office/officeart/2005/8/layout/radial6"/>
    <dgm:cxn modelId="{90059C49-4586-4D39-A01B-8B2910D1D157}" type="presParOf" srcId="{91E74290-13A2-40B0-87BF-1142AA26B561}" destId="{4D3C8FAB-FD1A-48B3-B9E1-B59F6FCC4303}" srcOrd="5" destOrd="0" presId="urn:microsoft.com/office/officeart/2005/8/layout/radial6"/>
    <dgm:cxn modelId="{E10895FF-B793-454A-AEA9-58D604184AAA}" type="presParOf" srcId="{91E74290-13A2-40B0-87BF-1142AA26B561}" destId="{E6FE5FCB-00E5-4B9B-B9E2-AA20CB82A083}" srcOrd="6" destOrd="0" presId="urn:microsoft.com/office/officeart/2005/8/layout/radial6"/>
    <dgm:cxn modelId="{1DDE63F2-528A-4E59-B752-06205BDAECE4}" type="presParOf" srcId="{91E74290-13A2-40B0-87BF-1142AA26B561}" destId="{AEBBB5BA-801F-45E3-BE88-EB777A444F59}" srcOrd="7" destOrd="0" presId="urn:microsoft.com/office/officeart/2005/8/layout/radial6"/>
    <dgm:cxn modelId="{E3434316-1CFD-4E5B-9794-B61D24C0647A}" type="presParOf" srcId="{91E74290-13A2-40B0-87BF-1142AA26B561}" destId="{97E80246-C455-4F93-8786-DF0BB1C7B939}" srcOrd="8" destOrd="0" presId="urn:microsoft.com/office/officeart/2005/8/layout/radial6"/>
    <dgm:cxn modelId="{ADF6BFE6-9471-4C84-9035-63AEA15E8722}" type="presParOf" srcId="{91E74290-13A2-40B0-87BF-1142AA26B561}" destId="{A3CB6187-2A38-4B91-8AD3-E37EBC87A3CF}" srcOrd="9" destOrd="0" presId="urn:microsoft.com/office/officeart/2005/8/layout/radial6"/>
  </dgm:cxnLst>
  <dgm:bg>
    <a:blipFill dpi="0" rotWithShape="1">
      <a:blip xmlns:r="http://schemas.openxmlformats.org/officeDocument/2006/relationships" r:embed="rId1">
        <a:alphaModFix amt="30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32CCD2-367E-4D32-A6CC-A2FE0EE58F79}" type="doc">
      <dgm:prSet loTypeId="urn:microsoft.com/office/officeart/2008/layout/Square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4A32717C-454C-4DE4-806E-4DE411A227C1}">
      <dgm:prSet phldrT="[Text]" custT="1"/>
      <dgm:spPr/>
      <dgm:t>
        <a:bodyPr/>
        <a:lstStyle/>
        <a:p>
          <a:pPr algn="ctr"/>
          <a:r>
            <a:rPr lang="en-US" sz="4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Majelis</a:t>
          </a:r>
          <a:r>
            <a:rPr lang="en-US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Kehormatan</a:t>
          </a:r>
          <a:r>
            <a:rPr lang="en-US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Disiplin</a:t>
          </a:r>
          <a:r>
            <a:rPr lang="en-US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Kedokteran</a:t>
          </a:r>
          <a:r>
            <a:rPr lang="en-US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Indonesia (MKDKI)</a:t>
          </a:r>
          <a:endParaRPr lang="en-ID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F6522-4503-4F80-BED7-06E5CC5ABC7E}" type="parTrans" cxnId="{5B65693F-59A8-4F88-AADB-D0DC72FFFE5C}">
      <dgm:prSet/>
      <dgm:spPr/>
      <dgm:t>
        <a:bodyPr/>
        <a:lstStyle/>
        <a:p>
          <a:endParaRPr lang="en-ID"/>
        </a:p>
      </dgm:t>
    </dgm:pt>
    <dgm:pt modelId="{3E049BA0-CB6C-4781-80C3-21BBA18648A9}" type="sibTrans" cxnId="{5B65693F-59A8-4F88-AADB-D0DC72FFFE5C}">
      <dgm:prSet/>
      <dgm:spPr/>
      <dgm:t>
        <a:bodyPr/>
        <a:lstStyle/>
        <a:p>
          <a:endParaRPr lang="en-ID"/>
        </a:p>
      </dgm:t>
    </dgm:pt>
    <dgm:pt modelId="{1BDDCA64-20C2-4B3E-82B8-B64FE58D25C5}">
      <dgm:prSet phldrT="[Text]"/>
      <dgm:spPr/>
      <dgm:t>
        <a:bodyPr/>
        <a:lstStyle/>
        <a:p>
          <a:pPr algn="just"/>
          <a:r>
            <a:rPr lang="en-US" dirty="0" err="1"/>
            <a:t>Setiap</a:t>
          </a:r>
          <a:r>
            <a:rPr lang="en-US" dirty="0"/>
            <a:t> Orang yang </a:t>
          </a:r>
          <a:r>
            <a:rPr lang="en-US" dirty="0" err="1"/>
            <a:t>mengetahui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kepentingannya</a:t>
          </a:r>
          <a:r>
            <a:rPr lang="en-US" dirty="0"/>
            <a:t> </a:t>
          </a:r>
          <a:r>
            <a:rPr lang="en-US" dirty="0" err="1"/>
            <a:t>dirugikan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tindakan</a:t>
          </a:r>
          <a:r>
            <a:rPr lang="en-US" dirty="0"/>
            <a:t> </a:t>
          </a:r>
          <a:r>
            <a:rPr lang="en-US" dirty="0" err="1"/>
            <a:t>dokter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dokter</a:t>
          </a:r>
          <a:r>
            <a:rPr lang="en-US" dirty="0"/>
            <a:t> </a:t>
          </a:r>
          <a:r>
            <a:rPr lang="en-US" dirty="0" err="1"/>
            <a:t>gigi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menjalankan</a:t>
          </a:r>
          <a:r>
            <a:rPr lang="en-US" dirty="0"/>
            <a:t> </a:t>
          </a:r>
          <a:r>
            <a:rPr lang="en-US" dirty="0" err="1"/>
            <a:t>praktik</a:t>
          </a:r>
          <a:r>
            <a:rPr lang="en-US" dirty="0"/>
            <a:t> </a:t>
          </a:r>
          <a:r>
            <a:rPr lang="en-US" dirty="0" err="1"/>
            <a:t>kedokteran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mengadukan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tertulis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Ketua</a:t>
          </a:r>
          <a:r>
            <a:rPr lang="en-US" dirty="0"/>
            <a:t> MKDKI.</a:t>
          </a:r>
          <a:endParaRPr lang="en-ID" dirty="0"/>
        </a:p>
      </dgm:t>
    </dgm:pt>
    <dgm:pt modelId="{40D76CDC-D0CD-443D-A8AB-6B145846F395}" type="parTrans" cxnId="{8E3C4863-2ADE-43B2-8B90-4C47D20AD8EF}">
      <dgm:prSet/>
      <dgm:spPr/>
      <dgm:t>
        <a:bodyPr/>
        <a:lstStyle/>
        <a:p>
          <a:endParaRPr lang="en-ID"/>
        </a:p>
      </dgm:t>
    </dgm:pt>
    <dgm:pt modelId="{6EC6B30F-0648-44B1-98D5-6CF65EE902FA}" type="sibTrans" cxnId="{8E3C4863-2ADE-43B2-8B90-4C47D20AD8EF}">
      <dgm:prSet/>
      <dgm:spPr/>
      <dgm:t>
        <a:bodyPr/>
        <a:lstStyle/>
        <a:p>
          <a:endParaRPr lang="en-ID"/>
        </a:p>
      </dgm:t>
    </dgm:pt>
    <dgm:pt modelId="{4F35E9A3-1757-4D33-B07F-83ECE097DEC1}">
      <dgm:prSet phldrT="[Text]"/>
      <dgm:spPr/>
      <dgm:t>
        <a:bodyPr/>
        <a:lstStyle/>
        <a:p>
          <a:pPr algn="just"/>
          <a:r>
            <a:rPr lang="en-US" dirty="0" err="1"/>
            <a:t>Pengaduan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memuat</a:t>
          </a:r>
          <a:r>
            <a:rPr lang="en-US" dirty="0"/>
            <a:t> : </a:t>
          </a:r>
          <a:r>
            <a:rPr lang="en-US" dirty="0" err="1"/>
            <a:t>identitas</a:t>
          </a:r>
          <a:r>
            <a:rPr lang="en-US" dirty="0"/>
            <a:t> </a:t>
          </a:r>
          <a:r>
            <a:rPr lang="en-US" dirty="0" err="1"/>
            <a:t>pengadu</a:t>
          </a:r>
          <a:r>
            <a:rPr lang="en-US" dirty="0"/>
            <a:t>, </a:t>
          </a:r>
          <a:r>
            <a:rPr lang="en-US" dirty="0" err="1"/>
            <a:t>nama</a:t>
          </a:r>
          <a:r>
            <a:rPr lang="en-US" dirty="0"/>
            <a:t> dan </a:t>
          </a:r>
          <a:r>
            <a:rPr lang="en-US" dirty="0" err="1"/>
            <a:t>alamat</a:t>
          </a:r>
          <a:r>
            <a:rPr lang="en-US" dirty="0"/>
            <a:t> </a:t>
          </a:r>
          <a:r>
            <a:rPr lang="en-US" dirty="0" err="1"/>
            <a:t>tempat</a:t>
          </a:r>
          <a:r>
            <a:rPr lang="en-US" dirty="0"/>
            <a:t> </a:t>
          </a:r>
          <a:r>
            <a:rPr lang="en-US" dirty="0" err="1"/>
            <a:t>praktik</a:t>
          </a:r>
          <a:r>
            <a:rPr lang="en-US" dirty="0"/>
            <a:t> </a:t>
          </a:r>
          <a:r>
            <a:rPr lang="en-US" dirty="0" err="1"/>
            <a:t>dokter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dokter</a:t>
          </a:r>
          <a:r>
            <a:rPr lang="en-US" dirty="0"/>
            <a:t> </a:t>
          </a:r>
          <a:r>
            <a:rPr lang="en-US" dirty="0" err="1"/>
            <a:t>gigi</a:t>
          </a:r>
          <a:r>
            <a:rPr lang="en-US" dirty="0"/>
            <a:t> dan </a:t>
          </a:r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tindakan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alasan</a:t>
          </a:r>
          <a:r>
            <a:rPr lang="en-US" dirty="0"/>
            <a:t> </a:t>
          </a:r>
          <a:r>
            <a:rPr lang="en-US" dirty="0" err="1"/>
            <a:t>pengaduan</a:t>
          </a:r>
          <a:r>
            <a:rPr lang="en-US" dirty="0"/>
            <a:t>.</a:t>
          </a:r>
          <a:endParaRPr lang="en-ID" dirty="0"/>
        </a:p>
      </dgm:t>
    </dgm:pt>
    <dgm:pt modelId="{554F5B03-DE13-43F6-9693-F030E6BC5A0A}" type="parTrans" cxnId="{F83A88A2-B1B4-4859-B0F0-8AD49280A530}">
      <dgm:prSet/>
      <dgm:spPr/>
      <dgm:t>
        <a:bodyPr/>
        <a:lstStyle/>
        <a:p>
          <a:endParaRPr lang="en-ID"/>
        </a:p>
      </dgm:t>
    </dgm:pt>
    <dgm:pt modelId="{32595050-33AE-4B03-8E43-C0F3E4C4ABAC}" type="sibTrans" cxnId="{F83A88A2-B1B4-4859-B0F0-8AD49280A530}">
      <dgm:prSet/>
      <dgm:spPr/>
      <dgm:t>
        <a:bodyPr/>
        <a:lstStyle/>
        <a:p>
          <a:endParaRPr lang="en-ID"/>
        </a:p>
      </dgm:t>
    </dgm:pt>
    <dgm:pt modelId="{08867FDE-C598-4E53-B059-FAFC4ADC201C}">
      <dgm:prSet phldrT="[Text]"/>
      <dgm:spPr/>
      <dgm:t>
        <a:bodyPr/>
        <a:lstStyle/>
        <a:p>
          <a:pPr algn="just"/>
          <a:r>
            <a:rPr lang="en-US" dirty="0" err="1"/>
            <a:t>Pengaduan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menghilangkan</a:t>
          </a:r>
          <a:r>
            <a:rPr lang="en-US" dirty="0"/>
            <a:t> </a:t>
          </a:r>
          <a:r>
            <a:rPr lang="en-US" dirty="0" err="1"/>
            <a:t>hak</a:t>
          </a:r>
          <a:r>
            <a:rPr lang="en-US" dirty="0"/>
            <a:t> </a:t>
          </a:r>
          <a:r>
            <a:rPr lang="en-US" dirty="0" err="1"/>
            <a:t>setiap</a:t>
          </a:r>
          <a:r>
            <a:rPr lang="en-US" dirty="0"/>
            <a:t> orang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melaporkan</a:t>
          </a:r>
          <a:r>
            <a:rPr lang="en-US" dirty="0"/>
            <a:t> </a:t>
          </a:r>
          <a:r>
            <a:rPr lang="en-US" dirty="0" err="1"/>
            <a:t>adanya</a:t>
          </a:r>
          <a:r>
            <a:rPr lang="en-US" dirty="0"/>
            <a:t> </a:t>
          </a:r>
          <a:r>
            <a:rPr lang="en-US" dirty="0" err="1"/>
            <a:t>dugaan</a:t>
          </a:r>
          <a:r>
            <a:rPr lang="en-US" dirty="0"/>
            <a:t> </a:t>
          </a:r>
          <a:r>
            <a:rPr lang="en-US" dirty="0" err="1"/>
            <a:t>tindak</a:t>
          </a:r>
          <a:r>
            <a:rPr lang="en-US" dirty="0"/>
            <a:t> </a:t>
          </a:r>
          <a:r>
            <a:rPr lang="en-US" dirty="0" err="1"/>
            <a:t>pidana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yang </a:t>
          </a:r>
          <a:r>
            <a:rPr lang="en-US" dirty="0" err="1"/>
            <a:t>berwenang</a:t>
          </a:r>
          <a:r>
            <a:rPr lang="en-US" dirty="0"/>
            <a:t> dan/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menggugat</a:t>
          </a:r>
          <a:r>
            <a:rPr lang="en-US" dirty="0"/>
            <a:t> </a:t>
          </a:r>
          <a:r>
            <a:rPr lang="en-US" dirty="0" err="1"/>
            <a:t>kerugian</a:t>
          </a:r>
          <a:r>
            <a:rPr lang="en-US" dirty="0"/>
            <a:t> </a:t>
          </a:r>
          <a:r>
            <a:rPr lang="en-US" dirty="0" err="1"/>
            <a:t>perdata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pengadilan</a:t>
          </a:r>
          <a:r>
            <a:rPr lang="en-US" dirty="0"/>
            <a:t>.</a:t>
          </a:r>
          <a:endParaRPr lang="en-ID" dirty="0"/>
        </a:p>
      </dgm:t>
    </dgm:pt>
    <dgm:pt modelId="{6A846DB8-08C3-4E37-AA55-FA557CED9ED5}" type="parTrans" cxnId="{26A23021-D428-4623-BAD3-03B04394C1B1}">
      <dgm:prSet/>
      <dgm:spPr/>
      <dgm:t>
        <a:bodyPr/>
        <a:lstStyle/>
        <a:p>
          <a:endParaRPr lang="en-ID"/>
        </a:p>
      </dgm:t>
    </dgm:pt>
    <dgm:pt modelId="{3B867D26-8A2E-4122-993E-D48D2E0ACCE4}" type="sibTrans" cxnId="{26A23021-D428-4623-BAD3-03B04394C1B1}">
      <dgm:prSet/>
      <dgm:spPr/>
      <dgm:t>
        <a:bodyPr/>
        <a:lstStyle/>
        <a:p>
          <a:endParaRPr lang="en-ID"/>
        </a:p>
      </dgm:t>
    </dgm:pt>
    <dgm:pt modelId="{EB484A26-680F-433C-ACBB-F17F7FA55EA2}" type="pres">
      <dgm:prSet presAssocID="{2932CCD2-367E-4D32-A6CC-A2FE0EE58F79}" presName="layout" presStyleCnt="0">
        <dgm:presLayoutVars>
          <dgm:chMax/>
          <dgm:chPref/>
          <dgm:dir/>
          <dgm:resizeHandles/>
        </dgm:presLayoutVars>
      </dgm:prSet>
      <dgm:spPr/>
    </dgm:pt>
    <dgm:pt modelId="{A4E5495F-96F9-462E-ABD4-F833E2F177A3}" type="pres">
      <dgm:prSet presAssocID="{4A32717C-454C-4DE4-806E-4DE411A227C1}" presName="root" presStyleCnt="0">
        <dgm:presLayoutVars>
          <dgm:chMax/>
          <dgm:chPref/>
        </dgm:presLayoutVars>
      </dgm:prSet>
      <dgm:spPr/>
    </dgm:pt>
    <dgm:pt modelId="{954C8ADF-96EB-4F3A-A1B1-2B02566225EA}" type="pres">
      <dgm:prSet presAssocID="{4A32717C-454C-4DE4-806E-4DE411A227C1}" presName="rootComposite" presStyleCnt="0">
        <dgm:presLayoutVars/>
      </dgm:prSet>
      <dgm:spPr/>
    </dgm:pt>
    <dgm:pt modelId="{499FD0D4-B73C-4650-A044-BD9F36A5BB41}" type="pres">
      <dgm:prSet presAssocID="{4A32717C-454C-4DE4-806E-4DE411A227C1}" presName="ParentAccent" presStyleLbl="alignNode1" presStyleIdx="0" presStyleCnt="1" custScaleX="154685" custLinFactNeighborX="0" custLinFactNeighborY="-132"/>
      <dgm:spPr/>
    </dgm:pt>
    <dgm:pt modelId="{AA71AF86-C88A-4624-A165-693FE0EBB512}" type="pres">
      <dgm:prSet presAssocID="{4A32717C-454C-4DE4-806E-4DE411A227C1}" presName="ParentSmallAccent" presStyleLbl="fgAcc1" presStyleIdx="0" presStyleCnt="1" custAng="2944722" custLinFactX="-137438" custLinFactNeighborX="-200000" custLinFactNeighborY="-26589"/>
      <dgm:spPr/>
    </dgm:pt>
    <dgm:pt modelId="{D2919266-7DB3-4912-95AB-84392A1D43F0}" type="pres">
      <dgm:prSet presAssocID="{4A32717C-454C-4DE4-806E-4DE411A227C1}" presName="Parent" presStyleLbl="revTx" presStyleIdx="0" presStyleCnt="4" custScaleX="153495">
        <dgm:presLayoutVars>
          <dgm:chMax/>
          <dgm:chPref val="4"/>
          <dgm:bulletEnabled val="1"/>
        </dgm:presLayoutVars>
      </dgm:prSet>
      <dgm:spPr/>
    </dgm:pt>
    <dgm:pt modelId="{174D2A06-696F-4785-8181-9ACAE77B2825}" type="pres">
      <dgm:prSet presAssocID="{4A32717C-454C-4DE4-806E-4DE411A227C1}" presName="childShape" presStyleCnt="0">
        <dgm:presLayoutVars>
          <dgm:chMax val="0"/>
          <dgm:chPref val="0"/>
        </dgm:presLayoutVars>
      </dgm:prSet>
      <dgm:spPr/>
    </dgm:pt>
    <dgm:pt modelId="{4E650B74-2200-4BCF-9708-F8DCB742BA1E}" type="pres">
      <dgm:prSet presAssocID="{1BDDCA64-20C2-4B3E-82B8-B64FE58D25C5}" presName="childComposite" presStyleCnt="0">
        <dgm:presLayoutVars>
          <dgm:chMax val="0"/>
          <dgm:chPref val="0"/>
        </dgm:presLayoutVars>
      </dgm:prSet>
      <dgm:spPr/>
    </dgm:pt>
    <dgm:pt modelId="{99B01BE7-D1A3-4A8B-BAB8-F4D807FC6132}" type="pres">
      <dgm:prSet presAssocID="{1BDDCA64-20C2-4B3E-82B8-B64FE58D25C5}" presName="ChildAccent" presStyleLbl="solidFgAcc1" presStyleIdx="0" presStyleCnt="3" custAng="2675022" custLinFactNeighborX="0" custLinFactNeighborY="-55010"/>
      <dgm:spPr>
        <a:solidFill>
          <a:schemeClr val="accent1">
            <a:lumMod val="20000"/>
            <a:lumOff val="80000"/>
          </a:schemeClr>
        </a:solidFill>
      </dgm:spPr>
    </dgm:pt>
    <dgm:pt modelId="{EBDE0272-D5C4-47D2-9401-5F68B5759ADB}" type="pres">
      <dgm:prSet presAssocID="{1BDDCA64-20C2-4B3E-82B8-B64FE58D25C5}" presName="Child" presStyleLbl="revTx" presStyleIdx="1" presStyleCnt="4" custScaleX="138014" custLinFactNeighborX="23706" custLinFactNeighborY="-20059">
        <dgm:presLayoutVars>
          <dgm:chMax val="0"/>
          <dgm:chPref val="0"/>
          <dgm:bulletEnabled val="1"/>
        </dgm:presLayoutVars>
      </dgm:prSet>
      <dgm:spPr/>
    </dgm:pt>
    <dgm:pt modelId="{2E695426-2AE7-400F-9534-7DF7FDCA1CA3}" type="pres">
      <dgm:prSet presAssocID="{4F35E9A3-1757-4D33-B07F-83ECE097DEC1}" presName="childComposite" presStyleCnt="0">
        <dgm:presLayoutVars>
          <dgm:chMax val="0"/>
          <dgm:chPref val="0"/>
        </dgm:presLayoutVars>
      </dgm:prSet>
      <dgm:spPr/>
    </dgm:pt>
    <dgm:pt modelId="{CBE497D8-2A05-4123-833F-3842EF2EFBD5}" type="pres">
      <dgm:prSet presAssocID="{4F35E9A3-1757-4D33-B07F-83ECE097DEC1}" presName="ChildAccent" presStyleLbl="solidFgAcc1" presStyleIdx="1" presStyleCnt="3" custAng="2787053" custLinFactNeighborX="0" custLinFactNeighborY="-55010"/>
      <dgm:spPr>
        <a:solidFill>
          <a:schemeClr val="accent1">
            <a:lumMod val="20000"/>
            <a:lumOff val="80000"/>
          </a:schemeClr>
        </a:solidFill>
      </dgm:spPr>
    </dgm:pt>
    <dgm:pt modelId="{A8120039-6EA0-468C-AC0C-7179F117E0F3}" type="pres">
      <dgm:prSet presAssocID="{4F35E9A3-1757-4D33-B07F-83ECE097DEC1}" presName="Child" presStyleLbl="revTx" presStyleIdx="2" presStyleCnt="4" custScaleX="137707" custLinFactNeighborX="23168" custLinFactNeighborY="-17743">
        <dgm:presLayoutVars>
          <dgm:chMax val="0"/>
          <dgm:chPref val="0"/>
          <dgm:bulletEnabled val="1"/>
        </dgm:presLayoutVars>
      </dgm:prSet>
      <dgm:spPr/>
    </dgm:pt>
    <dgm:pt modelId="{04FBCD5A-0ABD-49C0-A3C8-3BB492048F9F}" type="pres">
      <dgm:prSet presAssocID="{08867FDE-C598-4E53-B059-FAFC4ADC201C}" presName="childComposite" presStyleCnt="0">
        <dgm:presLayoutVars>
          <dgm:chMax val="0"/>
          <dgm:chPref val="0"/>
        </dgm:presLayoutVars>
      </dgm:prSet>
      <dgm:spPr/>
    </dgm:pt>
    <dgm:pt modelId="{26D76499-0BD5-46C3-8F20-A2AC0AEC21B9}" type="pres">
      <dgm:prSet presAssocID="{08867FDE-C598-4E53-B059-FAFC4ADC201C}" presName="ChildAccent" presStyleLbl="solidFgAcc1" presStyleIdx="2" presStyleCnt="3" custAng="2708699" custLinFactNeighborX="0" custLinFactNeighborY="-55010"/>
      <dgm:spPr>
        <a:solidFill>
          <a:schemeClr val="accent1">
            <a:lumMod val="20000"/>
            <a:lumOff val="80000"/>
          </a:schemeClr>
        </a:solidFill>
      </dgm:spPr>
    </dgm:pt>
    <dgm:pt modelId="{23B2FE73-E248-4058-8D93-CC34BED5A163}" type="pres">
      <dgm:prSet presAssocID="{08867FDE-C598-4E53-B059-FAFC4ADC201C}" presName="Child" presStyleLbl="revTx" presStyleIdx="3" presStyleCnt="4" custScaleX="137707" custLinFactNeighborX="23168" custLinFactNeighborY="-18425">
        <dgm:presLayoutVars>
          <dgm:chMax val="0"/>
          <dgm:chPref val="0"/>
          <dgm:bulletEnabled val="1"/>
        </dgm:presLayoutVars>
      </dgm:prSet>
      <dgm:spPr/>
    </dgm:pt>
  </dgm:ptLst>
  <dgm:cxnLst>
    <dgm:cxn modelId="{11760A14-450D-474E-9482-FB1A85090898}" type="presOf" srcId="{4F35E9A3-1757-4D33-B07F-83ECE097DEC1}" destId="{A8120039-6EA0-468C-AC0C-7179F117E0F3}" srcOrd="0" destOrd="0" presId="urn:microsoft.com/office/officeart/2008/layout/SquareAccentList"/>
    <dgm:cxn modelId="{D612EA1F-15C5-4494-84F9-0C2D209FEA05}" type="presOf" srcId="{4A32717C-454C-4DE4-806E-4DE411A227C1}" destId="{D2919266-7DB3-4912-95AB-84392A1D43F0}" srcOrd="0" destOrd="0" presId="urn:microsoft.com/office/officeart/2008/layout/SquareAccentList"/>
    <dgm:cxn modelId="{26A23021-D428-4623-BAD3-03B04394C1B1}" srcId="{4A32717C-454C-4DE4-806E-4DE411A227C1}" destId="{08867FDE-C598-4E53-B059-FAFC4ADC201C}" srcOrd="2" destOrd="0" parTransId="{6A846DB8-08C3-4E37-AA55-FA557CED9ED5}" sibTransId="{3B867D26-8A2E-4122-993E-D48D2E0ACCE4}"/>
    <dgm:cxn modelId="{5B65693F-59A8-4F88-AADB-D0DC72FFFE5C}" srcId="{2932CCD2-367E-4D32-A6CC-A2FE0EE58F79}" destId="{4A32717C-454C-4DE4-806E-4DE411A227C1}" srcOrd="0" destOrd="0" parTransId="{C2DF6522-4503-4F80-BED7-06E5CC5ABC7E}" sibTransId="{3E049BA0-CB6C-4781-80C3-21BBA18648A9}"/>
    <dgm:cxn modelId="{8E3C4863-2ADE-43B2-8B90-4C47D20AD8EF}" srcId="{4A32717C-454C-4DE4-806E-4DE411A227C1}" destId="{1BDDCA64-20C2-4B3E-82B8-B64FE58D25C5}" srcOrd="0" destOrd="0" parTransId="{40D76CDC-D0CD-443D-A8AB-6B145846F395}" sibTransId="{6EC6B30F-0648-44B1-98D5-6CF65EE902FA}"/>
    <dgm:cxn modelId="{F8596B7B-6A8A-4A8A-89FA-0C97AB9B345D}" type="presOf" srcId="{08867FDE-C598-4E53-B059-FAFC4ADC201C}" destId="{23B2FE73-E248-4058-8D93-CC34BED5A163}" srcOrd="0" destOrd="0" presId="urn:microsoft.com/office/officeart/2008/layout/SquareAccentList"/>
    <dgm:cxn modelId="{F83A88A2-B1B4-4859-B0F0-8AD49280A530}" srcId="{4A32717C-454C-4DE4-806E-4DE411A227C1}" destId="{4F35E9A3-1757-4D33-B07F-83ECE097DEC1}" srcOrd="1" destOrd="0" parTransId="{554F5B03-DE13-43F6-9693-F030E6BC5A0A}" sibTransId="{32595050-33AE-4B03-8E43-C0F3E4C4ABAC}"/>
    <dgm:cxn modelId="{10687DA9-A827-482C-B15F-566B01103ADA}" type="presOf" srcId="{1BDDCA64-20C2-4B3E-82B8-B64FE58D25C5}" destId="{EBDE0272-D5C4-47D2-9401-5F68B5759ADB}" srcOrd="0" destOrd="0" presId="urn:microsoft.com/office/officeart/2008/layout/SquareAccentList"/>
    <dgm:cxn modelId="{15B6DDE8-27DF-4735-B381-EA540C061484}" type="presOf" srcId="{2932CCD2-367E-4D32-A6CC-A2FE0EE58F79}" destId="{EB484A26-680F-433C-ACBB-F17F7FA55EA2}" srcOrd="0" destOrd="0" presId="urn:microsoft.com/office/officeart/2008/layout/SquareAccentList"/>
    <dgm:cxn modelId="{FC8E9D6A-C96A-4531-9C0B-E69E2A246C93}" type="presParOf" srcId="{EB484A26-680F-433C-ACBB-F17F7FA55EA2}" destId="{A4E5495F-96F9-462E-ABD4-F833E2F177A3}" srcOrd="0" destOrd="0" presId="urn:microsoft.com/office/officeart/2008/layout/SquareAccentList"/>
    <dgm:cxn modelId="{0783F603-8FFE-4196-9502-4A2A51445CD4}" type="presParOf" srcId="{A4E5495F-96F9-462E-ABD4-F833E2F177A3}" destId="{954C8ADF-96EB-4F3A-A1B1-2B02566225EA}" srcOrd="0" destOrd="0" presId="urn:microsoft.com/office/officeart/2008/layout/SquareAccentList"/>
    <dgm:cxn modelId="{3CA0B87C-D1AC-42C0-973C-0665F1DFD195}" type="presParOf" srcId="{954C8ADF-96EB-4F3A-A1B1-2B02566225EA}" destId="{499FD0D4-B73C-4650-A044-BD9F36A5BB41}" srcOrd="0" destOrd="0" presId="urn:microsoft.com/office/officeart/2008/layout/SquareAccentList"/>
    <dgm:cxn modelId="{A98EBEBD-4D93-41EB-8D9E-20C95326D945}" type="presParOf" srcId="{954C8ADF-96EB-4F3A-A1B1-2B02566225EA}" destId="{AA71AF86-C88A-4624-A165-693FE0EBB512}" srcOrd="1" destOrd="0" presId="urn:microsoft.com/office/officeart/2008/layout/SquareAccentList"/>
    <dgm:cxn modelId="{D09D6733-3A57-441E-85B7-8E9BE9EE3696}" type="presParOf" srcId="{954C8ADF-96EB-4F3A-A1B1-2B02566225EA}" destId="{D2919266-7DB3-4912-95AB-84392A1D43F0}" srcOrd="2" destOrd="0" presId="urn:microsoft.com/office/officeart/2008/layout/SquareAccentList"/>
    <dgm:cxn modelId="{0F6208C0-DB64-4799-BC06-5A66E7E64591}" type="presParOf" srcId="{A4E5495F-96F9-462E-ABD4-F833E2F177A3}" destId="{174D2A06-696F-4785-8181-9ACAE77B2825}" srcOrd="1" destOrd="0" presId="urn:microsoft.com/office/officeart/2008/layout/SquareAccentList"/>
    <dgm:cxn modelId="{D37C7A8D-E7AC-458D-B201-DE0B327312A5}" type="presParOf" srcId="{174D2A06-696F-4785-8181-9ACAE77B2825}" destId="{4E650B74-2200-4BCF-9708-F8DCB742BA1E}" srcOrd="0" destOrd="0" presId="urn:microsoft.com/office/officeart/2008/layout/SquareAccentList"/>
    <dgm:cxn modelId="{A8093F6A-5A7F-4FF1-9B9F-73B802903D92}" type="presParOf" srcId="{4E650B74-2200-4BCF-9708-F8DCB742BA1E}" destId="{99B01BE7-D1A3-4A8B-BAB8-F4D807FC6132}" srcOrd="0" destOrd="0" presId="urn:microsoft.com/office/officeart/2008/layout/SquareAccentList"/>
    <dgm:cxn modelId="{EC489583-F718-4967-8AED-911D76DB495D}" type="presParOf" srcId="{4E650B74-2200-4BCF-9708-F8DCB742BA1E}" destId="{EBDE0272-D5C4-47D2-9401-5F68B5759ADB}" srcOrd="1" destOrd="0" presId="urn:microsoft.com/office/officeart/2008/layout/SquareAccentList"/>
    <dgm:cxn modelId="{B4466FBA-411A-45CD-85EE-2BA13AF65E46}" type="presParOf" srcId="{174D2A06-696F-4785-8181-9ACAE77B2825}" destId="{2E695426-2AE7-400F-9534-7DF7FDCA1CA3}" srcOrd="1" destOrd="0" presId="urn:microsoft.com/office/officeart/2008/layout/SquareAccentList"/>
    <dgm:cxn modelId="{03560974-51B9-4F7A-928D-DC92427EEC2A}" type="presParOf" srcId="{2E695426-2AE7-400F-9534-7DF7FDCA1CA3}" destId="{CBE497D8-2A05-4123-833F-3842EF2EFBD5}" srcOrd="0" destOrd="0" presId="urn:microsoft.com/office/officeart/2008/layout/SquareAccentList"/>
    <dgm:cxn modelId="{FA68897A-32A4-4FE0-9F7E-D0D272382522}" type="presParOf" srcId="{2E695426-2AE7-400F-9534-7DF7FDCA1CA3}" destId="{A8120039-6EA0-468C-AC0C-7179F117E0F3}" srcOrd="1" destOrd="0" presId="urn:microsoft.com/office/officeart/2008/layout/SquareAccentList"/>
    <dgm:cxn modelId="{1BCC5448-D0DF-4705-BCD5-19CF3D264DC4}" type="presParOf" srcId="{174D2A06-696F-4785-8181-9ACAE77B2825}" destId="{04FBCD5A-0ABD-49C0-A3C8-3BB492048F9F}" srcOrd="2" destOrd="0" presId="urn:microsoft.com/office/officeart/2008/layout/SquareAccentList"/>
    <dgm:cxn modelId="{7BE0ABF0-4A2C-42CD-A55B-23E9C89B61AF}" type="presParOf" srcId="{04FBCD5A-0ABD-49C0-A3C8-3BB492048F9F}" destId="{26D76499-0BD5-46C3-8F20-A2AC0AEC21B9}" srcOrd="0" destOrd="0" presId="urn:microsoft.com/office/officeart/2008/layout/SquareAccentList"/>
    <dgm:cxn modelId="{43BB8770-A818-47CC-8369-D5D8E374B880}" type="presParOf" srcId="{04FBCD5A-0ABD-49C0-A3C8-3BB492048F9F}" destId="{23B2FE73-E248-4058-8D93-CC34BED5A163}" srcOrd="1" destOrd="0" presId="urn:microsoft.com/office/officeart/2008/layout/SquareAccentList"/>
  </dgm:cxnLst>
  <dgm:bg>
    <a:blipFill dpi="0" rotWithShape="1">
      <a:blip xmlns:r="http://schemas.openxmlformats.org/officeDocument/2006/relationships" r:embed="rId1">
        <a:alphaModFix amt="26000"/>
      </a:blip>
      <a:srcRect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1D3C53-0A56-4358-87B8-03569F1D5618}" type="doc">
      <dgm:prSet loTypeId="urn:microsoft.com/office/officeart/2005/8/layout/cycle4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452B2B73-AE45-45F4-9936-94246AB90EE6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1239 </a:t>
          </a:r>
          <a:r>
            <a:rPr lang="en-US" dirty="0" err="1"/>
            <a:t>KUHPerdata</a:t>
          </a:r>
          <a:endParaRPr lang="en-ID" dirty="0"/>
        </a:p>
      </dgm:t>
    </dgm:pt>
    <dgm:pt modelId="{0B88D012-2333-4F7C-AC25-13007F4CC775}" type="parTrans" cxnId="{BB9CCF87-26EF-4CCB-9A28-D93D106D9AB7}">
      <dgm:prSet/>
      <dgm:spPr/>
      <dgm:t>
        <a:bodyPr/>
        <a:lstStyle/>
        <a:p>
          <a:endParaRPr lang="en-ID"/>
        </a:p>
      </dgm:t>
    </dgm:pt>
    <dgm:pt modelId="{B5CED4D8-DE96-4B92-BFD8-C7A63DFCEED1}" type="sibTrans" cxnId="{BB9CCF87-26EF-4CCB-9A28-D93D106D9AB7}">
      <dgm:prSet/>
      <dgm:spPr/>
      <dgm:t>
        <a:bodyPr/>
        <a:lstStyle/>
        <a:p>
          <a:endParaRPr lang="en-ID"/>
        </a:p>
      </dgm:t>
    </dgm:pt>
    <dgm:pt modelId="{64EB1C5A-834F-4E89-B087-23AAF69506E1}">
      <dgm:prSet phldrT="[Text]" custT="1"/>
      <dgm:spPr/>
      <dgm:t>
        <a:bodyPr/>
        <a:lstStyle/>
        <a:p>
          <a:r>
            <a:rPr lang="en-US" sz="2400" dirty="0" err="1"/>
            <a:t>Wanprestasi</a:t>
          </a:r>
          <a:endParaRPr lang="en-ID" sz="2400" dirty="0"/>
        </a:p>
      </dgm:t>
    </dgm:pt>
    <dgm:pt modelId="{D940F7E8-F3C9-44B9-A4CB-40A7918FE9FD}" type="parTrans" cxnId="{1FE8C960-FD97-436E-AFCF-B7A46A0440D8}">
      <dgm:prSet/>
      <dgm:spPr/>
      <dgm:t>
        <a:bodyPr/>
        <a:lstStyle/>
        <a:p>
          <a:endParaRPr lang="en-ID"/>
        </a:p>
      </dgm:t>
    </dgm:pt>
    <dgm:pt modelId="{11664A5D-C188-47FD-AA6F-67CF44540FEE}" type="sibTrans" cxnId="{1FE8C960-FD97-436E-AFCF-B7A46A0440D8}">
      <dgm:prSet/>
      <dgm:spPr/>
      <dgm:t>
        <a:bodyPr/>
        <a:lstStyle/>
        <a:p>
          <a:endParaRPr lang="en-ID"/>
        </a:p>
      </dgm:t>
    </dgm:pt>
    <dgm:pt modelId="{4560ADC5-DD11-4438-8CD3-9425A2423549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1365 </a:t>
          </a:r>
          <a:r>
            <a:rPr lang="en-US" dirty="0" err="1"/>
            <a:t>KUHPerdata</a:t>
          </a:r>
          <a:endParaRPr lang="en-ID" dirty="0"/>
        </a:p>
      </dgm:t>
    </dgm:pt>
    <dgm:pt modelId="{BB6E2FD2-E329-4A5E-980B-9744F42EA2E1}" type="parTrans" cxnId="{6DDD0EF4-F601-4ECA-9FED-E4C9883044B8}">
      <dgm:prSet/>
      <dgm:spPr/>
      <dgm:t>
        <a:bodyPr/>
        <a:lstStyle/>
        <a:p>
          <a:endParaRPr lang="en-ID"/>
        </a:p>
      </dgm:t>
    </dgm:pt>
    <dgm:pt modelId="{2A507ED3-6E91-4A0F-B3D5-ABDA78B1561D}" type="sibTrans" cxnId="{6DDD0EF4-F601-4ECA-9FED-E4C9883044B8}">
      <dgm:prSet/>
      <dgm:spPr/>
      <dgm:t>
        <a:bodyPr/>
        <a:lstStyle/>
        <a:p>
          <a:endParaRPr lang="en-ID"/>
        </a:p>
      </dgm:t>
    </dgm:pt>
    <dgm:pt modelId="{53B25829-BF2E-44D6-9A33-AB81D9630D0A}">
      <dgm:prSet phldrT="[Text]" custT="1"/>
      <dgm:spPr/>
      <dgm:t>
        <a:bodyPr/>
        <a:lstStyle/>
        <a:p>
          <a:r>
            <a:rPr lang="en-US" sz="2000" dirty="0" err="1"/>
            <a:t>Perbuatan</a:t>
          </a:r>
          <a:r>
            <a:rPr lang="en-US" sz="2000" dirty="0"/>
            <a:t> </a:t>
          </a:r>
          <a:r>
            <a:rPr lang="en-US" sz="2000" dirty="0" err="1"/>
            <a:t>Melawan</a:t>
          </a:r>
          <a:r>
            <a:rPr lang="en-US" sz="2000" dirty="0"/>
            <a:t> </a:t>
          </a:r>
          <a:r>
            <a:rPr lang="en-US" sz="2000" dirty="0" err="1"/>
            <a:t>Hukum</a:t>
          </a:r>
          <a:endParaRPr lang="en-ID" sz="2000" dirty="0"/>
        </a:p>
      </dgm:t>
    </dgm:pt>
    <dgm:pt modelId="{D394FFAF-3D37-4109-AE80-815A12F19002}" type="parTrans" cxnId="{6D77D9D2-0286-4A00-A557-5ED26B48C5ED}">
      <dgm:prSet/>
      <dgm:spPr/>
      <dgm:t>
        <a:bodyPr/>
        <a:lstStyle/>
        <a:p>
          <a:endParaRPr lang="en-ID"/>
        </a:p>
      </dgm:t>
    </dgm:pt>
    <dgm:pt modelId="{899CABC2-669F-4362-8641-F040B6BFFF5A}" type="sibTrans" cxnId="{6D77D9D2-0286-4A00-A557-5ED26B48C5ED}">
      <dgm:prSet/>
      <dgm:spPr/>
      <dgm:t>
        <a:bodyPr/>
        <a:lstStyle/>
        <a:p>
          <a:endParaRPr lang="en-ID"/>
        </a:p>
      </dgm:t>
    </dgm:pt>
    <dgm:pt modelId="{990B527B-5B63-46C3-A835-1BF088B9DA91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1366 </a:t>
          </a:r>
          <a:r>
            <a:rPr lang="en-US" dirty="0" err="1"/>
            <a:t>KUHPerdata</a:t>
          </a:r>
          <a:endParaRPr lang="en-ID" dirty="0"/>
        </a:p>
      </dgm:t>
    </dgm:pt>
    <dgm:pt modelId="{0DD03148-74B3-4E34-A633-F37F3D58DB96}" type="parTrans" cxnId="{B349F496-2743-4211-B17B-E18AC16C335D}">
      <dgm:prSet/>
      <dgm:spPr/>
      <dgm:t>
        <a:bodyPr/>
        <a:lstStyle/>
        <a:p>
          <a:endParaRPr lang="en-ID"/>
        </a:p>
      </dgm:t>
    </dgm:pt>
    <dgm:pt modelId="{43B4A292-1D7E-400D-843D-66F23F47346B}" type="sibTrans" cxnId="{B349F496-2743-4211-B17B-E18AC16C335D}">
      <dgm:prSet/>
      <dgm:spPr/>
      <dgm:t>
        <a:bodyPr/>
        <a:lstStyle/>
        <a:p>
          <a:endParaRPr lang="en-ID"/>
        </a:p>
      </dgm:t>
    </dgm:pt>
    <dgm:pt modelId="{E6E32331-491A-4AA1-B462-0E5D3B2369C2}">
      <dgm:prSet phldrT="[Text]" custT="1"/>
      <dgm:spPr/>
      <dgm:t>
        <a:bodyPr/>
        <a:lstStyle/>
        <a:p>
          <a:r>
            <a:rPr lang="en-US" sz="2000" dirty="0" err="1"/>
            <a:t>Perbuatan</a:t>
          </a:r>
          <a:r>
            <a:rPr lang="en-US" sz="2000" dirty="0"/>
            <a:t> </a:t>
          </a:r>
          <a:r>
            <a:rPr lang="en-US" sz="2000" dirty="0" err="1"/>
            <a:t>Melawan</a:t>
          </a:r>
          <a:r>
            <a:rPr lang="en-US" sz="2000" dirty="0"/>
            <a:t> </a:t>
          </a:r>
          <a:r>
            <a:rPr lang="en-US" sz="2000" dirty="0" err="1"/>
            <a:t>Hukum</a:t>
          </a:r>
          <a:r>
            <a:rPr lang="en-US" sz="2000" dirty="0"/>
            <a:t> </a:t>
          </a:r>
          <a:r>
            <a:rPr lang="en-US" sz="2000" dirty="0" err="1"/>
            <a:t>karena</a:t>
          </a:r>
          <a:r>
            <a:rPr lang="en-US" sz="2000" dirty="0"/>
            <a:t> </a:t>
          </a:r>
          <a:r>
            <a:rPr lang="en-US" sz="2000" dirty="0" err="1"/>
            <a:t>Kelalaian</a:t>
          </a:r>
          <a:endParaRPr lang="en-ID" sz="2000" dirty="0"/>
        </a:p>
      </dgm:t>
    </dgm:pt>
    <dgm:pt modelId="{0758EF58-F949-43C6-B6DD-C1FDF65BB059}" type="parTrans" cxnId="{1A9DC1DE-FF67-4A0C-9BEF-B8F0C1AD397F}">
      <dgm:prSet/>
      <dgm:spPr/>
      <dgm:t>
        <a:bodyPr/>
        <a:lstStyle/>
        <a:p>
          <a:endParaRPr lang="en-ID"/>
        </a:p>
      </dgm:t>
    </dgm:pt>
    <dgm:pt modelId="{4202A899-F9FF-48B5-AF3A-50B9D6373078}" type="sibTrans" cxnId="{1A9DC1DE-FF67-4A0C-9BEF-B8F0C1AD397F}">
      <dgm:prSet/>
      <dgm:spPr/>
      <dgm:t>
        <a:bodyPr/>
        <a:lstStyle/>
        <a:p>
          <a:endParaRPr lang="en-ID"/>
        </a:p>
      </dgm:t>
    </dgm:pt>
    <dgm:pt modelId="{BAE1E3E6-5D48-4D4D-BAD5-2BADFABA6E08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1367 </a:t>
          </a:r>
          <a:r>
            <a:rPr lang="en-US" dirty="0" err="1"/>
            <a:t>KUHPerdata</a:t>
          </a:r>
          <a:endParaRPr lang="en-ID" dirty="0"/>
        </a:p>
      </dgm:t>
    </dgm:pt>
    <dgm:pt modelId="{83BF094A-878D-4DC3-8D59-0DC8879868B4}" type="parTrans" cxnId="{BFE6C525-67B4-48BA-8629-262ADC468C6D}">
      <dgm:prSet/>
      <dgm:spPr/>
      <dgm:t>
        <a:bodyPr/>
        <a:lstStyle/>
        <a:p>
          <a:endParaRPr lang="en-ID"/>
        </a:p>
      </dgm:t>
    </dgm:pt>
    <dgm:pt modelId="{256EC09C-F7ED-43B8-82AE-33F920E48B1F}" type="sibTrans" cxnId="{BFE6C525-67B4-48BA-8629-262ADC468C6D}">
      <dgm:prSet/>
      <dgm:spPr/>
      <dgm:t>
        <a:bodyPr/>
        <a:lstStyle/>
        <a:p>
          <a:endParaRPr lang="en-ID"/>
        </a:p>
      </dgm:t>
    </dgm:pt>
    <dgm:pt modelId="{4A15228A-9AD7-45C8-9737-838644ED9A0C}">
      <dgm:prSet phldrT="[Text]"/>
      <dgm:spPr/>
      <dgm:t>
        <a:bodyPr/>
        <a:lstStyle/>
        <a:p>
          <a:r>
            <a:rPr lang="en-US" dirty="0" err="1"/>
            <a:t>Perbuatan</a:t>
          </a:r>
          <a:r>
            <a:rPr lang="en-US" dirty="0"/>
            <a:t> </a:t>
          </a:r>
          <a:r>
            <a:rPr lang="en-US" dirty="0" err="1"/>
            <a:t>Melawan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Orang dan </a:t>
          </a:r>
          <a:r>
            <a:rPr lang="en-US" dirty="0" err="1"/>
            <a:t>Barang</a:t>
          </a:r>
          <a:r>
            <a:rPr lang="en-US" dirty="0"/>
            <a:t> yang </a:t>
          </a:r>
          <a:r>
            <a:rPr lang="en-US" dirty="0" err="1"/>
            <a:t>Berada</a:t>
          </a:r>
          <a:r>
            <a:rPr lang="en-US" dirty="0"/>
            <a:t> di Bawah </a:t>
          </a:r>
          <a:r>
            <a:rPr lang="en-US" dirty="0" err="1"/>
            <a:t>Pengawasannya</a:t>
          </a:r>
          <a:endParaRPr lang="en-ID" dirty="0"/>
        </a:p>
      </dgm:t>
    </dgm:pt>
    <dgm:pt modelId="{3A14DA65-4CC3-4D71-B38F-892397FC3586}" type="parTrans" cxnId="{5482B6F6-3B67-452F-A32C-46F5F9BB6E2A}">
      <dgm:prSet/>
      <dgm:spPr/>
      <dgm:t>
        <a:bodyPr/>
        <a:lstStyle/>
        <a:p>
          <a:endParaRPr lang="en-ID"/>
        </a:p>
      </dgm:t>
    </dgm:pt>
    <dgm:pt modelId="{1D65E4A3-0B2C-4C40-9ADD-7C6A813AF3F2}" type="sibTrans" cxnId="{5482B6F6-3B67-452F-A32C-46F5F9BB6E2A}">
      <dgm:prSet/>
      <dgm:spPr/>
      <dgm:t>
        <a:bodyPr/>
        <a:lstStyle/>
        <a:p>
          <a:endParaRPr lang="en-ID"/>
        </a:p>
      </dgm:t>
    </dgm:pt>
    <dgm:pt modelId="{E54E2C0D-ED1D-414F-B704-F432B9A204D6}" type="pres">
      <dgm:prSet presAssocID="{A91D3C53-0A56-4358-87B8-03569F1D561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8583FB7-DE13-4B7C-891F-3B8CE2C1E7AB}" type="pres">
      <dgm:prSet presAssocID="{A91D3C53-0A56-4358-87B8-03569F1D5618}" presName="children" presStyleCnt="0"/>
      <dgm:spPr/>
    </dgm:pt>
    <dgm:pt modelId="{D534415B-6071-4C7C-8363-ABAB2A68B8F4}" type="pres">
      <dgm:prSet presAssocID="{A91D3C53-0A56-4358-87B8-03569F1D5618}" presName="child1group" presStyleCnt="0"/>
      <dgm:spPr/>
    </dgm:pt>
    <dgm:pt modelId="{3B7662FD-02AE-42B5-A25A-DB10FB1A3C5E}" type="pres">
      <dgm:prSet presAssocID="{A91D3C53-0A56-4358-87B8-03569F1D5618}" presName="child1" presStyleLbl="bgAcc1" presStyleIdx="0" presStyleCnt="4" custScaleX="130866" custScaleY="107552"/>
      <dgm:spPr/>
    </dgm:pt>
    <dgm:pt modelId="{128189B3-93C0-4FB5-ABDA-D640E75A5550}" type="pres">
      <dgm:prSet presAssocID="{A91D3C53-0A56-4358-87B8-03569F1D5618}" presName="child1Text" presStyleLbl="bgAcc1" presStyleIdx="0" presStyleCnt="4">
        <dgm:presLayoutVars>
          <dgm:bulletEnabled val="1"/>
        </dgm:presLayoutVars>
      </dgm:prSet>
      <dgm:spPr/>
    </dgm:pt>
    <dgm:pt modelId="{403CE55E-A0B9-4F35-A762-5BFA7776C745}" type="pres">
      <dgm:prSet presAssocID="{A91D3C53-0A56-4358-87B8-03569F1D5618}" presName="child2group" presStyleCnt="0"/>
      <dgm:spPr/>
    </dgm:pt>
    <dgm:pt modelId="{42549905-6208-4133-97E2-1B071D47CD92}" type="pres">
      <dgm:prSet presAssocID="{A91D3C53-0A56-4358-87B8-03569F1D5618}" presName="child2" presStyleLbl="bgAcc1" presStyleIdx="1" presStyleCnt="4" custScaleX="130866" custScaleY="107552"/>
      <dgm:spPr/>
    </dgm:pt>
    <dgm:pt modelId="{42E90D41-14A5-4EE1-913C-8534C4659F54}" type="pres">
      <dgm:prSet presAssocID="{A91D3C53-0A56-4358-87B8-03569F1D5618}" presName="child2Text" presStyleLbl="bgAcc1" presStyleIdx="1" presStyleCnt="4">
        <dgm:presLayoutVars>
          <dgm:bulletEnabled val="1"/>
        </dgm:presLayoutVars>
      </dgm:prSet>
      <dgm:spPr/>
    </dgm:pt>
    <dgm:pt modelId="{2B82758D-4B63-4D1D-BE4C-BF3084E0F14A}" type="pres">
      <dgm:prSet presAssocID="{A91D3C53-0A56-4358-87B8-03569F1D5618}" presName="child3group" presStyleCnt="0"/>
      <dgm:spPr/>
    </dgm:pt>
    <dgm:pt modelId="{21A5B060-D92D-4DE8-B02E-65D2CF9ED7A3}" type="pres">
      <dgm:prSet presAssocID="{A91D3C53-0A56-4358-87B8-03569F1D5618}" presName="child3" presStyleLbl="bgAcc1" presStyleIdx="2" presStyleCnt="4" custScaleX="130866" custScaleY="107552"/>
      <dgm:spPr/>
    </dgm:pt>
    <dgm:pt modelId="{A97C31A0-D1B1-41AE-A35F-F71F529C747B}" type="pres">
      <dgm:prSet presAssocID="{A91D3C53-0A56-4358-87B8-03569F1D5618}" presName="child3Text" presStyleLbl="bgAcc1" presStyleIdx="2" presStyleCnt="4">
        <dgm:presLayoutVars>
          <dgm:bulletEnabled val="1"/>
        </dgm:presLayoutVars>
      </dgm:prSet>
      <dgm:spPr/>
    </dgm:pt>
    <dgm:pt modelId="{D73D6E70-ED33-493B-90ED-E702774F2D03}" type="pres">
      <dgm:prSet presAssocID="{A91D3C53-0A56-4358-87B8-03569F1D5618}" presName="child4group" presStyleCnt="0"/>
      <dgm:spPr/>
    </dgm:pt>
    <dgm:pt modelId="{186D6B19-746E-4AD1-A7EE-F7D052F22D8C}" type="pres">
      <dgm:prSet presAssocID="{A91D3C53-0A56-4358-87B8-03569F1D5618}" presName="child4" presStyleLbl="bgAcc1" presStyleIdx="3" presStyleCnt="4" custScaleX="130866" custScaleY="107552"/>
      <dgm:spPr/>
    </dgm:pt>
    <dgm:pt modelId="{3359C2A2-F5D4-43C4-9606-71A46E6C9088}" type="pres">
      <dgm:prSet presAssocID="{A91D3C53-0A56-4358-87B8-03569F1D5618}" presName="child4Text" presStyleLbl="bgAcc1" presStyleIdx="3" presStyleCnt="4">
        <dgm:presLayoutVars>
          <dgm:bulletEnabled val="1"/>
        </dgm:presLayoutVars>
      </dgm:prSet>
      <dgm:spPr/>
    </dgm:pt>
    <dgm:pt modelId="{E180CBD5-E784-4317-ABA6-7D0514016AEE}" type="pres">
      <dgm:prSet presAssocID="{A91D3C53-0A56-4358-87B8-03569F1D5618}" presName="childPlaceholder" presStyleCnt="0"/>
      <dgm:spPr/>
    </dgm:pt>
    <dgm:pt modelId="{14D498B3-7FD8-44F1-A444-24451DB14910}" type="pres">
      <dgm:prSet presAssocID="{A91D3C53-0A56-4358-87B8-03569F1D5618}" presName="circle" presStyleCnt="0"/>
      <dgm:spPr/>
    </dgm:pt>
    <dgm:pt modelId="{D1562AD5-DF14-4397-8CEE-BF7961DA4C37}" type="pres">
      <dgm:prSet presAssocID="{A91D3C53-0A56-4358-87B8-03569F1D561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1A8D155-85E5-405A-BEFB-0A46429A5265}" type="pres">
      <dgm:prSet presAssocID="{A91D3C53-0A56-4358-87B8-03569F1D561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4E58A9C-13AB-48F4-9D5A-863EB3E0756A}" type="pres">
      <dgm:prSet presAssocID="{A91D3C53-0A56-4358-87B8-03569F1D561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4A90BBA-9B0A-4BAC-8098-A44CA7535F5F}" type="pres">
      <dgm:prSet presAssocID="{A91D3C53-0A56-4358-87B8-03569F1D561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6A97024-A80F-4F9A-856D-287C6622BBAF}" type="pres">
      <dgm:prSet presAssocID="{A91D3C53-0A56-4358-87B8-03569F1D5618}" presName="quadrantPlaceholder" presStyleCnt="0"/>
      <dgm:spPr/>
    </dgm:pt>
    <dgm:pt modelId="{FD488388-A21E-46AA-A754-10CE6C5B218D}" type="pres">
      <dgm:prSet presAssocID="{A91D3C53-0A56-4358-87B8-03569F1D5618}" presName="center1" presStyleLbl="fgShp" presStyleIdx="0" presStyleCnt="2"/>
      <dgm:spPr/>
    </dgm:pt>
    <dgm:pt modelId="{43045B24-AF27-4887-A204-BC22918F8FB6}" type="pres">
      <dgm:prSet presAssocID="{A91D3C53-0A56-4358-87B8-03569F1D5618}" presName="center2" presStyleLbl="fgShp" presStyleIdx="1" presStyleCnt="2"/>
      <dgm:spPr/>
    </dgm:pt>
  </dgm:ptLst>
  <dgm:cxnLst>
    <dgm:cxn modelId="{BFE6C525-67B4-48BA-8629-262ADC468C6D}" srcId="{A91D3C53-0A56-4358-87B8-03569F1D5618}" destId="{BAE1E3E6-5D48-4D4D-BAD5-2BADFABA6E08}" srcOrd="3" destOrd="0" parTransId="{83BF094A-878D-4DC3-8D59-0DC8879868B4}" sibTransId="{256EC09C-F7ED-43B8-82AE-33F920E48B1F}"/>
    <dgm:cxn modelId="{4F2A382A-0965-4C59-ABD8-BBF961597DD2}" type="presOf" srcId="{A91D3C53-0A56-4358-87B8-03569F1D5618}" destId="{E54E2C0D-ED1D-414F-B704-F432B9A204D6}" srcOrd="0" destOrd="0" presId="urn:microsoft.com/office/officeart/2005/8/layout/cycle4"/>
    <dgm:cxn modelId="{5CD38B2B-D94E-41D0-B149-DB96FDC8A214}" type="presOf" srcId="{E6E32331-491A-4AA1-B462-0E5D3B2369C2}" destId="{21A5B060-D92D-4DE8-B02E-65D2CF9ED7A3}" srcOrd="0" destOrd="0" presId="urn:microsoft.com/office/officeart/2005/8/layout/cycle4"/>
    <dgm:cxn modelId="{74D28E39-AF6B-4953-B81A-0A2379204FF0}" type="presOf" srcId="{BAE1E3E6-5D48-4D4D-BAD5-2BADFABA6E08}" destId="{84A90BBA-9B0A-4BAC-8098-A44CA7535F5F}" srcOrd="0" destOrd="0" presId="urn:microsoft.com/office/officeart/2005/8/layout/cycle4"/>
    <dgm:cxn modelId="{D4EAA540-3B43-41D1-A7D6-6222599B0B0E}" type="presOf" srcId="{4A15228A-9AD7-45C8-9737-838644ED9A0C}" destId="{3359C2A2-F5D4-43C4-9606-71A46E6C9088}" srcOrd="1" destOrd="0" presId="urn:microsoft.com/office/officeart/2005/8/layout/cycle4"/>
    <dgm:cxn modelId="{452F3960-3041-48E2-B4D8-A60CA0F181A3}" type="presOf" srcId="{64EB1C5A-834F-4E89-B087-23AAF69506E1}" destId="{3B7662FD-02AE-42B5-A25A-DB10FB1A3C5E}" srcOrd="0" destOrd="0" presId="urn:microsoft.com/office/officeart/2005/8/layout/cycle4"/>
    <dgm:cxn modelId="{1FE8C960-FD97-436E-AFCF-B7A46A0440D8}" srcId="{452B2B73-AE45-45F4-9936-94246AB90EE6}" destId="{64EB1C5A-834F-4E89-B087-23AAF69506E1}" srcOrd="0" destOrd="0" parTransId="{D940F7E8-F3C9-44B9-A4CB-40A7918FE9FD}" sibTransId="{11664A5D-C188-47FD-AA6F-67CF44540FEE}"/>
    <dgm:cxn modelId="{E40B2B63-95FC-4FF8-909F-9870C6B1E0AA}" type="presOf" srcId="{64EB1C5A-834F-4E89-B087-23AAF69506E1}" destId="{128189B3-93C0-4FB5-ABDA-D640E75A5550}" srcOrd="1" destOrd="0" presId="urn:microsoft.com/office/officeart/2005/8/layout/cycle4"/>
    <dgm:cxn modelId="{9F0F5866-9FBE-4804-BACB-F220D966BB35}" type="presOf" srcId="{990B527B-5B63-46C3-A835-1BF088B9DA91}" destId="{D4E58A9C-13AB-48F4-9D5A-863EB3E0756A}" srcOrd="0" destOrd="0" presId="urn:microsoft.com/office/officeart/2005/8/layout/cycle4"/>
    <dgm:cxn modelId="{532F9C75-50F6-409D-9C26-41C0442EDB69}" type="presOf" srcId="{53B25829-BF2E-44D6-9A33-AB81D9630D0A}" destId="{42E90D41-14A5-4EE1-913C-8534C4659F54}" srcOrd="1" destOrd="0" presId="urn:microsoft.com/office/officeart/2005/8/layout/cycle4"/>
    <dgm:cxn modelId="{BB9CCF87-26EF-4CCB-9A28-D93D106D9AB7}" srcId="{A91D3C53-0A56-4358-87B8-03569F1D5618}" destId="{452B2B73-AE45-45F4-9936-94246AB90EE6}" srcOrd="0" destOrd="0" parTransId="{0B88D012-2333-4F7C-AC25-13007F4CC775}" sibTransId="{B5CED4D8-DE96-4B92-BFD8-C7A63DFCEED1}"/>
    <dgm:cxn modelId="{B349F496-2743-4211-B17B-E18AC16C335D}" srcId="{A91D3C53-0A56-4358-87B8-03569F1D5618}" destId="{990B527B-5B63-46C3-A835-1BF088B9DA91}" srcOrd="2" destOrd="0" parTransId="{0DD03148-74B3-4E34-A633-F37F3D58DB96}" sibTransId="{43B4A292-1D7E-400D-843D-66F23F47346B}"/>
    <dgm:cxn modelId="{1A362EC3-B0EE-43FB-9888-502298ADB313}" type="presOf" srcId="{4560ADC5-DD11-4438-8CD3-9425A2423549}" destId="{F1A8D155-85E5-405A-BEFB-0A46429A5265}" srcOrd="0" destOrd="0" presId="urn:microsoft.com/office/officeart/2005/8/layout/cycle4"/>
    <dgm:cxn modelId="{618C71C8-AA26-4707-9AE7-EA96AF83C090}" type="presOf" srcId="{53B25829-BF2E-44D6-9A33-AB81D9630D0A}" destId="{42549905-6208-4133-97E2-1B071D47CD92}" srcOrd="0" destOrd="0" presId="urn:microsoft.com/office/officeart/2005/8/layout/cycle4"/>
    <dgm:cxn modelId="{E160FFCF-82AA-4F7A-B1B6-014B5E02E297}" type="presOf" srcId="{E6E32331-491A-4AA1-B462-0E5D3B2369C2}" destId="{A97C31A0-D1B1-41AE-A35F-F71F529C747B}" srcOrd="1" destOrd="0" presId="urn:microsoft.com/office/officeart/2005/8/layout/cycle4"/>
    <dgm:cxn modelId="{6D77D9D2-0286-4A00-A557-5ED26B48C5ED}" srcId="{4560ADC5-DD11-4438-8CD3-9425A2423549}" destId="{53B25829-BF2E-44D6-9A33-AB81D9630D0A}" srcOrd="0" destOrd="0" parTransId="{D394FFAF-3D37-4109-AE80-815A12F19002}" sibTransId="{899CABC2-669F-4362-8641-F040B6BFFF5A}"/>
    <dgm:cxn modelId="{1A9DC1DE-FF67-4A0C-9BEF-B8F0C1AD397F}" srcId="{990B527B-5B63-46C3-A835-1BF088B9DA91}" destId="{E6E32331-491A-4AA1-B462-0E5D3B2369C2}" srcOrd="0" destOrd="0" parTransId="{0758EF58-F949-43C6-B6DD-C1FDF65BB059}" sibTransId="{4202A899-F9FF-48B5-AF3A-50B9D6373078}"/>
    <dgm:cxn modelId="{E20B37F0-B61A-4376-A29B-B431B51A0095}" type="presOf" srcId="{452B2B73-AE45-45F4-9936-94246AB90EE6}" destId="{D1562AD5-DF14-4397-8CEE-BF7961DA4C37}" srcOrd="0" destOrd="0" presId="urn:microsoft.com/office/officeart/2005/8/layout/cycle4"/>
    <dgm:cxn modelId="{6DDD0EF4-F601-4ECA-9FED-E4C9883044B8}" srcId="{A91D3C53-0A56-4358-87B8-03569F1D5618}" destId="{4560ADC5-DD11-4438-8CD3-9425A2423549}" srcOrd="1" destOrd="0" parTransId="{BB6E2FD2-E329-4A5E-980B-9744F42EA2E1}" sibTransId="{2A507ED3-6E91-4A0F-B3D5-ABDA78B1561D}"/>
    <dgm:cxn modelId="{5482B6F6-3B67-452F-A32C-46F5F9BB6E2A}" srcId="{BAE1E3E6-5D48-4D4D-BAD5-2BADFABA6E08}" destId="{4A15228A-9AD7-45C8-9737-838644ED9A0C}" srcOrd="0" destOrd="0" parTransId="{3A14DA65-4CC3-4D71-B38F-892397FC3586}" sibTransId="{1D65E4A3-0B2C-4C40-9ADD-7C6A813AF3F2}"/>
    <dgm:cxn modelId="{36A0F9F8-1877-437E-8C91-C61F1DF9A29D}" type="presOf" srcId="{4A15228A-9AD7-45C8-9737-838644ED9A0C}" destId="{186D6B19-746E-4AD1-A7EE-F7D052F22D8C}" srcOrd="0" destOrd="0" presId="urn:microsoft.com/office/officeart/2005/8/layout/cycle4"/>
    <dgm:cxn modelId="{DB898670-F2C8-4A1E-94C5-4F8DB605F60D}" type="presParOf" srcId="{E54E2C0D-ED1D-414F-B704-F432B9A204D6}" destId="{E8583FB7-DE13-4B7C-891F-3B8CE2C1E7AB}" srcOrd="0" destOrd="0" presId="urn:microsoft.com/office/officeart/2005/8/layout/cycle4"/>
    <dgm:cxn modelId="{45528D59-514C-4610-9C9B-B66F30FCDEFA}" type="presParOf" srcId="{E8583FB7-DE13-4B7C-891F-3B8CE2C1E7AB}" destId="{D534415B-6071-4C7C-8363-ABAB2A68B8F4}" srcOrd="0" destOrd="0" presId="urn:microsoft.com/office/officeart/2005/8/layout/cycle4"/>
    <dgm:cxn modelId="{765F177E-0272-4165-B288-4B18FA59175B}" type="presParOf" srcId="{D534415B-6071-4C7C-8363-ABAB2A68B8F4}" destId="{3B7662FD-02AE-42B5-A25A-DB10FB1A3C5E}" srcOrd="0" destOrd="0" presId="urn:microsoft.com/office/officeart/2005/8/layout/cycle4"/>
    <dgm:cxn modelId="{01746EB9-7F67-4119-B497-29703A9C7062}" type="presParOf" srcId="{D534415B-6071-4C7C-8363-ABAB2A68B8F4}" destId="{128189B3-93C0-4FB5-ABDA-D640E75A5550}" srcOrd="1" destOrd="0" presId="urn:microsoft.com/office/officeart/2005/8/layout/cycle4"/>
    <dgm:cxn modelId="{56D48975-EC3B-492E-9EF4-111B86322F7F}" type="presParOf" srcId="{E8583FB7-DE13-4B7C-891F-3B8CE2C1E7AB}" destId="{403CE55E-A0B9-4F35-A762-5BFA7776C745}" srcOrd="1" destOrd="0" presId="urn:microsoft.com/office/officeart/2005/8/layout/cycle4"/>
    <dgm:cxn modelId="{9EF098AB-19F9-4627-B5A4-5E8FC87DAEFE}" type="presParOf" srcId="{403CE55E-A0B9-4F35-A762-5BFA7776C745}" destId="{42549905-6208-4133-97E2-1B071D47CD92}" srcOrd="0" destOrd="0" presId="urn:microsoft.com/office/officeart/2005/8/layout/cycle4"/>
    <dgm:cxn modelId="{1565F35C-1323-4166-97F7-9503186FF928}" type="presParOf" srcId="{403CE55E-A0B9-4F35-A762-5BFA7776C745}" destId="{42E90D41-14A5-4EE1-913C-8534C4659F54}" srcOrd="1" destOrd="0" presId="urn:microsoft.com/office/officeart/2005/8/layout/cycle4"/>
    <dgm:cxn modelId="{0FAF34EB-3B7B-46C5-93D0-862525F22D1A}" type="presParOf" srcId="{E8583FB7-DE13-4B7C-891F-3B8CE2C1E7AB}" destId="{2B82758D-4B63-4D1D-BE4C-BF3084E0F14A}" srcOrd="2" destOrd="0" presId="urn:microsoft.com/office/officeart/2005/8/layout/cycle4"/>
    <dgm:cxn modelId="{A8602BF5-DDFD-4BCA-AF06-D54DDC8EBF83}" type="presParOf" srcId="{2B82758D-4B63-4D1D-BE4C-BF3084E0F14A}" destId="{21A5B060-D92D-4DE8-B02E-65D2CF9ED7A3}" srcOrd="0" destOrd="0" presId="urn:microsoft.com/office/officeart/2005/8/layout/cycle4"/>
    <dgm:cxn modelId="{F8947166-C40C-4164-BF7D-9C38965280F8}" type="presParOf" srcId="{2B82758D-4B63-4D1D-BE4C-BF3084E0F14A}" destId="{A97C31A0-D1B1-41AE-A35F-F71F529C747B}" srcOrd="1" destOrd="0" presId="urn:microsoft.com/office/officeart/2005/8/layout/cycle4"/>
    <dgm:cxn modelId="{1AA1239A-64B8-4733-8CF7-7CEC56532A20}" type="presParOf" srcId="{E8583FB7-DE13-4B7C-891F-3B8CE2C1E7AB}" destId="{D73D6E70-ED33-493B-90ED-E702774F2D03}" srcOrd="3" destOrd="0" presId="urn:microsoft.com/office/officeart/2005/8/layout/cycle4"/>
    <dgm:cxn modelId="{3CA3BA88-1D04-471D-B96E-350F25B99C01}" type="presParOf" srcId="{D73D6E70-ED33-493B-90ED-E702774F2D03}" destId="{186D6B19-746E-4AD1-A7EE-F7D052F22D8C}" srcOrd="0" destOrd="0" presId="urn:microsoft.com/office/officeart/2005/8/layout/cycle4"/>
    <dgm:cxn modelId="{E5E29A10-EF1E-4551-BA69-313ED77EA6C3}" type="presParOf" srcId="{D73D6E70-ED33-493B-90ED-E702774F2D03}" destId="{3359C2A2-F5D4-43C4-9606-71A46E6C9088}" srcOrd="1" destOrd="0" presId="urn:microsoft.com/office/officeart/2005/8/layout/cycle4"/>
    <dgm:cxn modelId="{481F1A4D-32B8-4D18-BB62-4E14A8C6500B}" type="presParOf" srcId="{E8583FB7-DE13-4B7C-891F-3B8CE2C1E7AB}" destId="{E180CBD5-E784-4317-ABA6-7D0514016AEE}" srcOrd="4" destOrd="0" presId="urn:microsoft.com/office/officeart/2005/8/layout/cycle4"/>
    <dgm:cxn modelId="{7C049C93-02EA-486C-80E7-F31312D6FCB6}" type="presParOf" srcId="{E54E2C0D-ED1D-414F-B704-F432B9A204D6}" destId="{14D498B3-7FD8-44F1-A444-24451DB14910}" srcOrd="1" destOrd="0" presId="urn:microsoft.com/office/officeart/2005/8/layout/cycle4"/>
    <dgm:cxn modelId="{7985C727-D1BA-4300-8F63-D5A26F1313F7}" type="presParOf" srcId="{14D498B3-7FD8-44F1-A444-24451DB14910}" destId="{D1562AD5-DF14-4397-8CEE-BF7961DA4C37}" srcOrd="0" destOrd="0" presId="urn:microsoft.com/office/officeart/2005/8/layout/cycle4"/>
    <dgm:cxn modelId="{E58B7F14-5EE6-4E22-88EF-E08FA9B43E64}" type="presParOf" srcId="{14D498B3-7FD8-44F1-A444-24451DB14910}" destId="{F1A8D155-85E5-405A-BEFB-0A46429A5265}" srcOrd="1" destOrd="0" presId="urn:microsoft.com/office/officeart/2005/8/layout/cycle4"/>
    <dgm:cxn modelId="{79BFC9C0-70C1-4CF7-A0C7-1B37DAA621FC}" type="presParOf" srcId="{14D498B3-7FD8-44F1-A444-24451DB14910}" destId="{D4E58A9C-13AB-48F4-9D5A-863EB3E0756A}" srcOrd="2" destOrd="0" presId="urn:microsoft.com/office/officeart/2005/8/layout/cycle4"/>
    <dgm:cxn modelId="{5B64DCF7-214B-4B8D-AE75-2B3BC9BCEE90}" type="presParOf" srcId="{14D498B3-7FD8-44F1-A444-24451DB14910}" destId="{84A90BBA-9B0A-4BAC-8098-A44CA7535F5F}" srcOrd="3" destOrd="0" presId="urn:microsoft.com/office/officeart/2005/8/layout/cycle4"/>
    <dgm:cxn modelId="{78DA335A-5460-4D2E-A47A-FA1450EAF7AB}" type="presParOf" srcId="{14D498B3-7FD8-44F1-A444-24451DB14910}" destId="{46A97024-A80F-4F9A-856D-287C6622BBAF}" srcOrd="4" destOrd="0" presId="urn:microsoft.com/office/officeart/2005/8/layout/cycle4"/>
    <dgm:cxn modelId="{B87B1078-B488-4CA6-B71A-76268E280E77}" type="presParOf" srcId="{E54E2C0D-ED1D-414F-B704-F432B9A204D6}" destId="{FD488388-A21E-46AA-A754-10CE6C5B218D}" srcOrd="2" destOrd="0" presId="urn:microsoft.com/office/officeart/2005/8/layout/cycle4"/>
    <dgm:cxn modelId="{871B2C17-E256-4F6C-97C0-6BAB78D553C8}" type="presParOf" srcId="{E54E2C0D-ED1D-414F-B704-F432B9A204D6}" destId="{43045B24-AF27-4887-A204-BC22918F8FB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D663DE-9C44-4636-A555-C0405D2A76C4}" type="doc">
      <dgm:prSet loTypeId="urn:microsoft.com/office/officeart/2005/8/layout/hierarchy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8D599B11-90E2-45C7-BD3E-CE1F48CB2F7E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359 KUHP</a:t>
          </a:r>
          <a:endParaRPr lang="en-ID" dirty="0"/>
        </a:p>
      </dgm:t>
    </dgm:pt>
    <dgm:pt modelId="{4BA1C605-2B96-4D86-B505-CAA0F9C06EF3}" type="parTrans" cxnId="{FFF43771-5F64-4398-8CA3-88990281BEB7}">
      <dgm:prSet/>
      <dgm:spPr/>
      <dgm:t>
        <a:bodyPr/>
        <a:lstStyle/>
        <a:p>
          <a:endParaRPr lang="en-ID"/>
        </a:p>
      </dgm:t>
    </dgm:pt>
    <dgm:pt modelId="{B4992308-7AC7-45B5-873B-C8D55F7CF02C}" type="sibTrans" cxnId="{FFF43771-5F64-4398-8CA3-88990281BEB7}">
      <dgm:prSet/>
      <dgm:spPr/>
      <dgm:t>
        <a:bodyPr/>
        <a:lstStyle/>
        <a:p>
          <a:endParaRPr lang="en-ID"/>
        </a:p>
      </dgm:t>
    </dgm:pt>
    <dgm:pt modelId="{4561D04C-B423-499A-9D86-36F85A6F400F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360 </a:t>
          </a:r>
          <a:r>
            <a:rPr lang="en-US" dirty="0" err="1"/>
            <a:t>ayat</a:t>
          </a:r>
          <a:r>
            <a:rPr lang="en-US" dirty="0"/>
            <a:t> (1) KUHP</a:t>
          </a:r>
          <a:endParaRPr lang="en-ID" dirty="0"/>
        </a:p>
      </dgm:t>
    </dgm:pt>
    <dgm:pt modelId="{9F591B7F-C552-4832-9FBE-C7F601FE2660}" type="parTrans" cxnId="{B43FBCCA-3E4E-41ED-9F6B-3AADC13E01AC}">
      <dgm:prSet/>
      <dgm:spPr/>
      <dgm:t>
        <a:bodyPr/>
        <a:lstStyle/>
        <a:p>
          <a:endParaRPr lang="en-ID"/>
        </a:p>
      </dgm:t>
    </dgm:pt>
    <dgm:pt modelId="{A4884E38-57BF-443F-8D89-C316B41A78E1}" type="sibTrans" cxnId="{B43FBCCA-3E4E-41ED-9F6B-3AADC13E01AC}">
      <dgm:prSet/>
      <dgm:spPr/>
      <dgm:t>
        <a:bodyPr/>
        <a:lstStyle/>
        <a:p>
          <a:endParaRPr lang="en-ID"/>
        </a:p>
      </dgm:t>
    </dgm:pt>
    <dgm:pt modelId="{E5AF75E6-10DA-46FF-B705-EEECEB2A830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/>
            <a:t>Pasal</a:t>
          </a:r>
          <a:r>
            <a:rPr lang="en-US" dirty="0"/>
            <a:t> 360 </a:t>
          </a:r>
          <a:r>
            <a:rPr lang="en-US" dirty="0" err="1"/>
            <a:t>ayat</a:t>
          </a:r>
          <a:r>
            <a:rPr lang="en-US" dirty="0"/>
            <a:t> (2) KUHP</a:t>
          </a:r>
          <a:endParaRPr lang="en-ID" dirty="0"/>
        </a:p>
      </dgm:t>
    </dgm:pt>
    <dgm:pt modelId="{7D1D6552-FDD2-4C33-8D52-EDB4EDB37D13}" type="parTrans" cxnId="{88BDEC65-70A9-4B80-9D2E-0AB7121CF6E4}">
      <dgm:prSet/>
      <dgm:spPr/>
      <dgm:t>
        <a:bodyPr/>
        <a:lstStyle/>
        <a:p>
          <a:endParaRPr lang="en-ID"/>
        </a:p>
      </dgm:t>
    </dgm:pt>
    <dgm:pt modelId="{14C19E6F-DCD3-460B-8E56-8F43AA2C6DF7}" type="sibTrans" cxnId="{88BDEC65-70A9-4B80-9D2E-0AB7121CF6E4}">
      <dgm:prSet/>
      <dgm:spPr/>
      <dgm:t>
        <a:bodyPr/>
        <a:lstStyle/>
        <a:p>
          <a:endParaRPr lang="en-ID"/>
        </a:p>
      </dgm:t>
    </dgm:pt>
    <dgm:pt modelId="{2A2449DC-A8B8-4423-8B92-7D4C480D0C91}">
      <dgm:prSet phldrT="[Text]"/>
      <dgm:spPr/>
      <dgm:t>
        <a:bodyPr/>
        <a:lstStyle/>
        <a:p>
          <a:r>
            <a:rPr lang="en-US" dirty="0" err="1"/>
            <a:t>Pasal</a:t>
          </a:r>
          <a:r>
            <a:rPr lang="en-US" dirty="0"/>
            <a:t> 361 KUHP</a:t>
          </a:r>
          <a:endParaRPr lang="en-ID" dirty="0"/>
        </a:p>
      </dgm:t>
    </dgm:pt>
    <dgm:pt modelId="{A5964BB1-93B1-444F-B3F1-9F4498D8B385}" type="parTrans" cxnId="{24BE22BD-08CB-42DE-993B-20B07DEA426E}">
      <dgm:prSet/>
      <dgm:spPr/>
      <dgm:t>
        <a:bodyPr/>
        <a:lstStyle/>
        <a:p>
          <a:endParaRPr lang="en-ID"/>
        </a:p>
      </dgm:t>
    </dgm:pt>
    <dgm:pt modelId="{1400FE11-07CB-4A78-95D3-B9FE968C02B4}" type="sibTrans" cxnId="{24BE22BD-08CB-42DE-993B-20B07DEA426E}">
      <dgm:prSet/>
      <dgm:spPr/>
      <dgm:t>
        <a:bodyPr/>
        <a:lstStyle/>
        <a:p>
          <a:endParaRPr lang="en-ID"/>
        </a:p>
      </dgm:t>
    </dgm:pt>
    <dgm:pt modelId="{6EEFC19A-1A5C-4A33-B016-C35E19D11BD1}" type="pres">
      <dgm:prSet presAssocID="{15D663DE-9C44-4636-A555-C0405D2A76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F1037C-826E-438B-8145-62DCD411D3DC}" type="pres">
      <dgm:prSet presAssocID="{8D599B11-90E2-45C7-BD3E-CE1F48CB2F7E}" presName="root" presStyleCnt="0"/>
      <dgm:spPr/>
    </dgm:pt>
    <dgm:pt modelId="{EC8EAFDC-52AB-4EFB-9786-D85E10F48057}" type="pres">
      <dgm:prSet presAssocID="{8D599B11-90E2-45C7-BD3E-CE1F48CB2F7E}" presName="rootComposite" presStyleCnt="0"/>
      <dgm:spPr/>
    </dgm:pt>
    <dgm:pt modelId="{09F3E216-C24A-4301-9977-E4CBFCE8D3CE}" type="pres">
      <dgm:prSet presAssocID="{8D599B11-90E2-45C7-BD3E-CE1F48CB2F7E}" presName="rootText" presStyleLbl="node1" presStyleIdx="0" presStyleCnt="4" custScaleX="127931" custScaleY="202869"/>
      <dgm:spPr/>
    </dgm:pt>
    <dgm:pt modelId="{F8AE2E50-BB40-4BA8-81C8-35121AD08E50}" type="pres">
      <dgm:prSet presAssocID="{8D599B11-90E2-45C7-BD3E-CE1F48CB2F7E}" presName="rootConnector" presStyleLbl="node1" presStyleIdx="0" presStyleCnt="4"/>
      <dgm:spPr/>
    </dgm:pt>
    <dgm:pt modelId="{9E554D2B-BA64-4144-B4EE-0D1B510A5F4A}" type="pres">
      <dgm:prSet presAssocID="{8D599B11-90E2-45C7-BD3E-CE1F48CB2F7E}" presName="childShape" presStyleCnt="0"/>
      <dgm:spPr/>
    </dgm:pt>
    <dgm:pt modelId="{B837CC3E-AA02-40A8-9297-6BC0AF1045E7}" type="pres">
      <dgm:prSet presAssocID="{4561D04C-B423-499A-9D86-36F85A6F400F}" presName="root" presStyleCnt="0"/>
      <dgm:spPr/>
    </dgm:pt>
    <dgm:pt modelId="{6CE2CFD9-6F5B-4E43-93C6-618354B9DD19}" type="pres">
      <dgm:prSet presAssocID="{4561D04C-B423-499A-9D86-36F85A6F400F}" presName="rootComposite" presStyleCnt="0"/>
      <dgm:spPr/>
    </dgm:pt>
    <dgm:pt modelId="{D0010173-1FE8-4821-BCBA-FA6168AFAD25}" type="pres">
      <dgm:prSet presAssocID="{4561D04C-B423-499A-9D86-36F85A6F400F}" presName="rootText" presStyleLbl="node1" presStyleIdx="1" presStyleCnt="4" custScaleX="127931" custScaleY="202869"/>
      <dgm:spPr/>
    </dgm:pt>
    <dgm:pt modelId="{7836A8EC-76CD-4AFC-AE49-22634B0E18C3}" type="pres">
      <dgm:prSet presAssocID="{4561D04C-B423-499A-9D86-36F85A6F400F}" presName="rootConnector" presStyleLbl="node1" presStyleIdx="1" presStyleCnt="4"/>
      <dgm:spPr/>
    </dgm:pt>
    <dgm:pt modelId="{ACC786D6-83CF-48E4-A81F-7A038DD15E73}" type="pres">
      <dgm:prSet presAssocID="{4561D04C-B423-499A-9D86-36F85A6F400F}" presName="childShape" presStyleCnt="0"/>
      <dgm:spPr/>
    </dgm:pt>
    <dgm:pt modelId="{352ECE7D-AA51-4729-B2A2-1E7FF1558B50}" type="pres">
      <dgm:prSet presAssocID="{E5AF75E6-10DA-46FF-B705-EEECEB2A830E}" presName="root" presStyleCnt="0"/>
      <dgm:spPr/>
    </dgm:pt>
    <dgm:pt modelId="{FA043D83-BA0C-48C6-991A-E7B3B8BD2804}" type="pres">
      <dgm:prSet presAssocID="{E5AF75E6-10DA-46FF-B705-EEECEB2A830E}" presName="rootComposite" presStyleCnt="0"/>
      <dgm:spPr/>
    </dgm:pt>
    <dgm:pt modelId="{30C61636-4BD1-47F0-BE93-10E9930A4853}" type="pres">
      <dgm:prSet presAssocID="{E5AF75E6-10DA-46FF-B705-EEECEB2A830E}" presName="rootText" presStyleLbl="node1" presStyleIdx="2" presStyleCnt="4" custScaleX="127931" custScaleY="202869"/>
      <dgm:spPr/>
    </dgm:pt>
    <dgm:pt modelId="{BD8384A1-F3D5-43C2-8E80-7011E9005973}" type="pres">
      <dgm:prSet presAssocID="{E5AF75E6-10DA-46FF-B705-EEECEB2A830E}" presName="rootConnector" presStyleLbl="node1" presStyleIdx="2" presStyleCnt="4"/>
      <dgm:spPr/>
    </dgm:pt>
    <dgm:pt modelId="{F47175B2-05E1-421B-A2EF-01413351E0C7}" type="pres">
      <dgm:prSet presAssocID="{E5AF75E6-10DA-46FF-B705-EEECEB2A830E}" presName="childShape" presStyleCnt="0"/>
      <dgm:spPr/>
    </dgm:pt>
    <dgm:pt modelId="{7B84115F-7FE3-4B1B-8225-C2207186F9DA}" type="pres">
      <dgm:prSet presAssocID="{2A2449DC-A8B8-4423-8B92-7D4C480D0C91}" presName="root" presStyleCnt="0"/>
      <dgm:spPr/>
    </dgm:pt>
    <dgm:pt modelId="{875C1D59-3514-47D0-8D12-DB696F57C9E2}" type="pres">
      <dgm:prSet presAssocID="{2A2449DC-A8B8-4423-8B92-7D4C480D0C91}" presName="rootComposite" presStyleCnt="0"/>
      <dgm:spPr/>
    </dgm:pt>
    <dgm:pt modelId="{2790D05D-4227-42E5-9E34-3EBC63FEFDAC}" type="pres">
      <dgm:prSet presAssocID="{2A2449DC-A8B8-4423-8B92-7D4C480D0C91}" presName="rootText" presStyleLbl="node1" presStyleIdx="3" presStyleCnt="4" custScaleX="127931" custScaleY="202869"/>
      <dgm:spPr/>
    </dgm:pt>
    <dgm:pt modelId="{A9B57788-E75A-4FBC-8423-A44361EE739B}" type="pres">
      <dgm:prSet presAssocID="{2A2449DC-A8B8-4423-8B92-7D4C480D0C91}" presName="rootConnector" presStyleLbl="node1" presStyleIdx="3" presStyleCnt="4"/>
      <dgm:spPr/>
    </dgm:pt>
    <dgm:pt modelId="{AEEB1C85-7108-4A9D-BCF0-25E0C8BA27BD}" type="pres">
      <dgm:prSet presAssocID="{2A2449DC-A8B8-4423-8B92-7D4C480D0C91}" presName="childShape" presStyleCnt="0"/>
      <dgm:spPr/>
    </dgm:pt>
  </dgm:ptLst>
  <dgm:cxnLst>
    <dgm:cxn modelId="{AD13A40F-70FF-4ACC-86C6-65790D5B0917}" type="presOf" srcId="{E5AF75E6-10DA-46FF-B705-EEECEB2A830E}" destId="{BD8384A1-F3D5-43C2-8E80-7011E9005973}" srcOrd="1" destOrd="0" presId="urn:microsoft.com/office/officeart/2005/8/layout/hierarchy3"/>
    <dgm:cxn modelId="{F6223018-9422-4692-A8EC-E4C9C44B33EC}" type="presOf" srcId="{E5AF75E6-10DA-46FF-B705-EEECEB2A830E}" destId="{30C61636-4BD1-47F0-BE93-10E9930A4853}" srcOrd="0" destOrd="0" presId="urn:microsoft.com/office/officeart/2005/8/layout/hierarchy3"/>
    <dgm:cxn modelId="{C5ABC944-9DD0-4B04-9312-01F22C962E39}" type="presOf" srcId="{15D663DE-9C44-4636-A555-C0405D2A76C4}" destId="{6EEFC19A-1A5C-4A33-B016-C35E19D11BD1}" srcOrd="0" destOrd="0" presId="urn:microsoft.com/office/officeart/2005/8/layout/hierarchy3"/>
    <dgm:cxn modelId="{88BDEC65-70A9-4B80-9D2E-0AB7121CF6E4}" srcId="{15D663DE-9C44-4636-A555-C0405D2A76C4}" destId="{E5AF75E6-10DA-46FF-B705-EEECEB2A830E}" srcOrd="2" destOrd="0" parTransId="{7D1D6552-FDD2-4C33-8D52-EDB4EDB37D13}" sibTransId="{14C19E6F-DCD3-460B-8E56-8F43AA2C6DF7}"/>
    <dgm:cxn modelId="{87E4744D-C894-421C-B1F5-DBA6379784FB}" type="presOf" srcId="{2A2449DC-A8B8-4423-8B92-7D4C480D0C91}" destId="{2790D05D-4227-42E5-9E34-3EBC63FEFDAC}" srcOrd="0" destOrd="0" presId="urn:microsoft.com/office/officeart/2005/8/layout/hierarchy3"/>
    <dgm:cxn modelId="{FFF43771-5F64-4398-8CA3-88990281BEB7}" srcId="{15D663DE-9C44-4636-A555-C0405D2A76C4}" destId="{8D599B11-90E2-45C7-BD3E-CE1F48CB2F7E}" srcOrd="0" destOrd="0" parTransId="{4BA1C605-2B96-4D86-B505-CAA0F9C06EF3}" sibTransId="{B4992308-7AC7-45B5-873B-C8D55F7CF02C}"/>
    <dgm:cxn modelId="{ABEC6175-6242-4035-85D4-EBDD0B61C82F}" type="presOf" srcId="{4561D04C-B423-499A-9D86-36F85A6F400F}" destId="{D0010173-1FE8-4821-BCBA-FA6168AFAD25}" srcOrd="0" destOrd="0" presId="urn:microsoft.com/office/officeart/2005/8/layout/hierarchy3"/>
    <dgm:cxn modelId="{92448E58-29DF-4A65-89D6-0F49480847D9}" type="presOf" srcId="{4561D04C-B423-499A-9D86-36F85A6F400F}" destId="{7836A8EC-76CD-4AFC-AE49-22634B0E18C3}" srcOrd="1" destOrd="0" presId="urn:microsoft.com/office/officeart/2005/8/layout/hierarchy3"/>
    <dgm:cxn modelId="{24BE22BD-08CB-42DE-993B-20B07DEA426E}" srcId="{15D663DE-9C44-4636-A555-C0405D2A76C4}" destId="{2A2449DC-A8B8-4423-8B92-7D4C480D0C91}" srcOrd="3" destOrd="0" parTransId="{A5964BB1-93B1-444F-B3F1-9F4498D8B385}" sibTransId="{1400FE11-07CB-4A78-95D3-B9FE968C02B4}"/>
    <dgm:cxn modelId="{B43FBCCA-3E4E-41ED-9F6B-3AADC13E01AC}" srcId="{15D663DE-9C44-4636-A555-C0405D2A76C4}" destId="{4561D04C-B423-499A-9D86-36F85A6F400F}" srcOrd="1" destOrd="0" parTransId="{9F591B7F-C552-4832-9FBE-C7F601FE2660}" sibTransId="{A4884E38-57BF-443F-8D89-C316B41A78E1}"/>
    <dgm:cxn modelId="{EC33F4E2-F8EE-482D-971C-EE13418E7729}" type="presOf" srcId="{8D599B11-90E2-45C7-BD3E-CE1F48CB2F7E}" destId="{09F3E216-C24A-4301-9977-E4CBFCE8D3CE}" srcOrd="0" destOrd="0" presId="urn:microsoft.com/office/officeart/2005/8/layout/hierarchy3"/>
    <dgm:cxn modelId="{C4EE3DF2-FD58-4E53-9DFB-729A53FBF51E}" type="presOf" srcId="{2A2449DC-A8B8-4423-8B92-7D4C480D0C91}" destId="{A9B57788-E75A-4FBC-8423-A44361EE739B}" srcOrd="1" destOrd="0" presId="urn:microsoft.com/office/officeart/2005/8/layout/hierarchy3"/>
    <dgm:cxn modelId="{C938CDFB-D837-4761-B785-5CCE39F716DF}" type="presOf" srcId="{8D599B11-90E2-45C7-BD3E-CE1F48CB2F7E}" destId="{F8AE2E50-BB40-4BA8-81C8-35121AD08E50}" srcOrd="1" destOrd="0" presId="urn:microsoft.com/office/officeart/2005/8/layout/hierarchy3"/>
    <dgm:cxn modelId="{BE4E7B6D-0E68-4037-8514-CC28C8E3443E}" type="presParOf" srcId="{6EEFC19A-1A5C-4A33-B016-C35E19D11BD1}" destId="{04F1037C-826E-438B-8145-62DCD411D3DC}" srcOrd="0" destOrd="0" presId="urn:microsoft.com/office/officeart/2005/8/layout/hierarchy3"/>
    <dgm:cxn modelId="{B17B2C9B-B551-42F2-96E7-A403A77389E5}" type="presParOf" srcId="{04F1037C-826E-438B-8145-62DCD411D3DC}" destId="{EC8EAFDC-52AB-4EFB-9786-D85E10F48057}" srcOrd="0" destOrd="0" presId="urn:microsoft.com/office/officeart/2005/8/layout/hierarchy3"/>
    <dgm:cxn modelId="{301BDCC2-84C0-4477-AC06-C3B278AF96A3}" type="presParOf" srcId="{EC8EAFDC-52AB-4EFB-9786-D85E10F48057}" destId="{09F3E216-C24A-4301-9977-E4CBFCE8D3CE}" srcOrd="0" destOrd="0" presId="urn:microsoft.com/office/officeart/2005/8/layout/hierarchy3"/>
    <dgm:cxn modelId="{61B01B68-6910-4C76-94C1-C7BAAC88CA72}" type="presParOf" srcId="{EC8EAFDC-52AB-4EFB-9786-D85E10F48057}" destId="{F8AE2E50-BB40-4BA8-81C8-35121AD08E50}" srcOrd="1" destOrd="0" presId="urn:microsoft.com/office/officeart/2005/8/layout/hierarchy3"/>
    <dgm:cxn modelId="{9DE6D788-3F17-48C6-87AF-3A6709E9BE3D}" type="presParOf" srcId="{04F1037C-826E-438B-8145-62DCD411D3DC}" destId="{9E554D2B-BA64-4144-B4EE-0D1B510A5F4A}" srcOrd="1" destOrd="0" presId="urn:microsoft.com/office/officeart/2005/8/layout/hierarchy3"/>
    <dgm:cxn modelId="{B229EB1F-4F71-4E40-A6E8-189A59650815}" type="presParOf" srcId="{6EEFC19A-1A5C-4A33-B016-C35E19D11BD1}" destId="{B837CC3E-AA02-40A8-9297-6BC0AF1045E7}" srcOrd="1" destOrd="0" presId="urn:microsoft.com/office/officeart/2005/8/layout/hierarchy3"/>
    <dgm:cxn modelId="{A79B4F8F-AEB4-42DB-B45C-B6FA5D46859C}" type="presParOf" srcId="{B837CC3E-AA02-40A8-9297-6BC0AF1045E7}" destId="{6CE2CFD9-6F5B-4E43-93C6-618354B9DD19}" srcOrd="0" destOrd="0" presId="urn:microsoft.com/office/officeart/2005/8/layout/hierarchy3"/>
    <dgm:cxn modelId="{81F18AA6-2540-4C17-BF5F-DE9FAEE150C5}" type="presParOf" srcId="{6CE2CFD9-6F5B-4E43-93C6-618354B9DD19}" destId="{D0010173-1FE8-4821-BCBA-FA6168AFAD25}" srcOrd="0" destOrd="0" presId="urn:microsoft.com/office/officeart/2005/8/layout/hierarchy3"/>
    <dgm:cxn modelId="{04C43A7F-D081-432A-9A1E-E8757B0700F0}" type="presParOf" srcId="{6CE2CFD9-6F5B-4E43-93C6-618354B9DD19}" destId="{7836A8EC-76CD-4AFC-AE49-22634B0E18C3}" srcOrd="1" destOrd="0" presId="urn:microsoft.com/office/officeart/2005/8/layout/hierarchy3"/>
    <dgm:cxn modelId="{A54F71E8-B074-4C0C-B3D7-03997A6B3CE0}" type="presParOf" srcId="{B837CC3E-AA02-40A8-9297-6BC0AF1045E7}" destId="{ACC786D6-83CF-48E4-A81F-7A038DD15E73}" srcOrd="1" destOrd="0" presId="urn:microsoft.com/office/officeart/2005/8/layout/hierarchy3"/>
    <dgm:cxn modelId="{B4919AD5-7E8B-44EB-8E3E-14AFBA087C8F}" type="presParOf" srcId="{6EEFC19A-1A5C-4A33-B016-C35E19D11BD1}" destId="{352ECE7D-AA51-4729-B2A2-1E7FF1558B50}" srcOrd="2" destOrd="0" presId="urn:microsoft.com/office/officeart/2005/8/layout/hierarchy3"/>
    <dgm:cxn modelId="{A0B7155F-33FC-4282-B03F-285F9CC7E911}" type="presParOf" srcId="{352ECE7D-AA51-4729-B2A2-1E7FF1558B50}" destId="{FA043D83-BA0C-48C6-991A-E7B3B8BD2804}" srcOrd="0" destOrd="0" presId="urn:microsoft.com/office/officeart/2005/8/layout/hierarchy3"/>
    <dgm:cxn modelId="{341FB2B3-1879-4B75-9D97-2C947C5BE72A}" type="presParOf" srcId="{FA043D83-BA0C-48C6-991A-E7B3B8BD2804}" destId="{30C61636-4BD1-47F0-BE93-10E9930A4853}" srcOrd="0" destOrd="0" presId="urn:microsoft.com/office/officeart/2005/8/layout/hierarchy3"/>
    <dgm:cxn modelId="{81D787A2-1C75-4C10-9204-C06FD76B71D8}" type="presParOf" srcId="{FA043D83-BA0C-48C6-991A-E7B3B8BD2804}" destId="{BD8384A1-F3D5-43C2-8E80-7011E9005973}" srcOrd="1" destOrd="0" presId="urn:microsoft.com/office/officeart/2005/8/layout/hierarchy3"/>
    <dgm:cxn modelId="{7C99B190-B03E-49C1-95D2-E18EDC05A2FA}" type="presParOf" srcId="{352ECE7D-AA51-4729-B2A2-1E7FF1558B50}" destId="{F47175B2-05E1-421B-A2EF-01413351E0C7}" srcOrd="1" destOrd="0" presId="urn:microsoft.com/office/officeart/2005/8/layout/hierarchy3"/>
    <dgm:cxn modelId="{9A77EDFF-7A90-434F-8E61-E0ED2BFF876B}" type="presParOf" srcId="{6EEFC19A-1A5C-4A33-B016-C35E19D11BD1}" destId="{7B84115F-7FE3-4B1B-8225-C2207186F9DA}" srcOrd="3" destOrd="0" presId="urn:microsoft.com/office/officeart/2005/8/layout/hierarchy3"/>
    <dgm:cxn modelId="{43521C32-439C-48B7-9AEB-E949373288B3}" type="presParOf" srcId="{7B84115F-7FE3-4B1B-8225-C2207186F9DA}" destId="{875C1D59-3514-47D0-8D12-DB696F57C9E2}" srcOrd="0" destOrd="0" presId="urn:microsoft.com/office/officeart/2005/8/layout/hierarchy3"/>
    <dgm:cxn modelId="{A67D56B8-AACB-4D07-BDD6-7ECA3FBAF6DE}" type="presParOf" srcId="{875C1D59-3514-47D0-8D12-DB696F57C9E2}" destId="{2790D05D-4227-42E5-9E34-3EBC63FEFDAC}" srcOrd="0" destOrd="0" presId="urn:microsoft.com/office/officeart/2005/8/layout/hierarchy3"/>
    <dgm:cxn modelId="{345A0147-4EA5-41E8-BC71-A59C6A8E31E2}" type="presParOf" srcId="{875C1D59-3514-47D0-8D12-DB696F57C9E2}" destId="{A9B57788-E75A-4FBC-8423-A44361EE739B}" srcOrd="1" destOrd="0" presId="urn:microsoft.com/office/officeart/2005/8/layout/hierarchy3"/>
    <dgm:cxn modelId="{33767759-575E-41FE-85A1-DB34D64D0459}" type="presParOf" srcId="{7B84115F-7FE3-4B1B-8225-C2207186F9DA}" destId="{AEEB1C85-7108-4A9D-BCF0-25E0C8BA27B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CE1BF3-F727-485C-A7AA-80DAD89E63F2}" type="doc">
      <dgm:prSet loTypeId="urn:microsoft.com/office/officeart/2005/8/layout/vList3" loCatId="list" qsTypeId="urn:microsoft.com/office/officeart/2005/8/quickstyle/3d3" qsCatId="3D" csTypeId="urn:microsoft.com/office/officeart/2005/8/colors/accent2_2" csCatId="accent2" phldr="1"/>
      <dgm:spPr/>
    </dgm:pt>
    <dgm:pt modelId="{0CD4B445-FBA3-42E4-9921-EBCACE07BF2D}">
      <dgm:prSet phldrT="[Text]" custT="1"/>
      <dgm:spPr/>
      <dgm:t>
        <a:bodyPr/>
        <a:lstStyle/>
        <a:p>
          <a:pPr algn="l"/>
          <a:r>
            <a:rPr lang="en-US" sz="2000" dirty="0"/>
            <a:t>UU </a:t>
          </a:r>
          <a:r>
            <a:rPr lang="en-US" sz="2000" dirty="0" err="1"/>
            <a:t>Nomor</a:t>
          </a:r>
          <a:r>
            <a:rPr lang="en-US" sz="2000" dirty="0"/>
            <a:t> 29 </a:t>
          </a:r>
          <a:r>
            <a:rPr lang="en-US" sz="2000" dirty="0" err="1"/>
            <a:t>Tahun</a:t>
          </a:r>
          <a:r>
            <a:rPr lang="en-US" sz="2000" dirty="0"/>
            <a:t> 2004 </a:t>
          </a:r>
          <a:r>
            <a:rPr lang="en-US" sz="2000" dirty="0" err="1"/>
            <a:t>tentang</a:t>
          </a:r>
          <a:r>
            <a:rPr lang="en-US" sz="2000" dirty="0"/>
            <a:t> </a:t>
          </a:r>
          <a:r>
            <a:rPr lang="en-US" sz="2000" dirty="0" err="1"/>
            <a:t>Praktik</a:t>
          </a:r>
          <a:r>
            <a:rPr lang="en-US" sz="2000" dirty="0"/>
            <a:t> </a:t>
          </a:r>
          <a:r>
            <a:rPr lang="en-US" sz="2000" dirty="0" err="1"/>
            <a:t>Kedokteran</a:t>
          </a:r>
          <a:endParaRPr lang="en-ID" sz="2000" dirty="0"/>
        </a:p>
      </dgm:t>
    </dgm:pt>
    <dgm:pt modelId="{6BA8EDE5-64B5-47A8-B783-19C8AABC1895}" type="parTrans" cxnId="{83A2B334-18D7-48C9-802E-7491D36903B1}">
      <dgm:prSet/>
      <dgm:spPr/>
      <dgm:t>
        <a:bodyPr/>
        <a:lstStyle/>
        <a:p>
          <a:endParaRPr lang="en-ID"/>
        </a:p>
      </dgm:t>
    </dgm:pt>
    <dgm:pt modelId="{DFA57505-AD93-4258-98C2-F80B1424D0D0}" type="sibTrans" cxnId="{83A2B334-18D7-48C9-802E-7491D36903B1}">
      <dgm:prSet/>
      <dgm:spPr/>
      <dgm:t>
        <a:bodyPr/>
        <a:lstStyle/>
        <a:p>
          <a:endParaRPr lang="en-ID"/>
        </a:p>
      </dgm:t>
    </dgm:pt>
    <dgm:pt modelId="{AAE19422-D335-4E39-A829-41E386C2D2F9}">
      <dgm:prSet phldrT="[Text]" custT="1"/>
      <dgm:spPr/>
      <dgm:t>
        <a:bodyPr/>
        <a:lstStyle/>
        <a:p>
          <a:pPr algn="l"/>
          <a:r>
            <a:rPr lang="en-US" sz="2000" dirty="0"/>
            <a:t>UU </a:t>
          </a:r>
          <a:r>
            <a:rPr lang="en-US" sz="2000" dirty="0" err="1"/>
            <a:t>Nomor</a:t>
          </a:r>
          <a:r>
            <a:rPr lang="en-US" sz="2000" dirty="0"/>
            <a:t> 36 </a:t>
          </a:r>
          <a:r>
            <a:rPr lang="en-US" sz="2000" dirty="0" err="1"/>
            <a:t>Tahun</a:t>
          </a:r>
          <a:r>
            <a:rPr lang="en-US" sz="2000" dirty="0"/>
            <a:t> 2009 </a:t>
          </a:r>
          <a:r>
            <a:rPr lang="en-US" sz="2000" dirty="0" err="1"/>
            <a:t>tentang</a:t>
          </a:r>
          <a:r>
            <a:rPr lang="en-US" sz="2000" dirty="0"/>
            <a:t> </a:t>
          </a:r>
          <a:r>
            <a:rPr lang="en-US" sz="2000" dirty="0" err="1"/>
            <a:t>Kesehatan</a:t>
          </a:r>
          <a:endParaRPr lang="en-ID" sz="2000" dirty="0"/>
        </a:p>
      </dgm:t>
    </dgm:pt>
    <dgm:pt modelId="{5DC5D3D8-6137-4E3A-8C6E-D8A3F8DBB974}" type="parTrans" cxnId="{330C1729-799F-477B-A8DC-3697300924FF}">
      <dgm:prSet/>
      <dgm:spPr/>
      <dgm:t>
        <a:bodyPr/>
        <a:lstStyle/>
        <a:p>
          <a:endParaRPr lang="en-ID"/>
        </a:p>
      </dgm:t>
    </dgm:pt>
    <dgm:pt modelId="{3B029432-E97E-4399-AC5C-58EF4D1F60AD}" type="sibTrans" cxnId="{330C1729-799F-477B-A8DC-3697300924FF}">
      <dgm:prSet/>
      <dgm:spPr/>
      <dgm:t>
        <a:bodyPr/>
        <a:lstStyle/>
        <a:p>
          <a:endParaRPr lang="en-ID"/>
        </a:p>
      </dgm:t>
    </dgm:pt>
    <dgm:pt modelId="{DEC689A5-1C10-4860-B232-A89F3B774135}">
      <dgm:prSet phldrT="[Text]" custT="1"/>
      <dgm:spPr/>
      <dgm:t>
        <a:bodyPr/>
        <a:lstStyle/>
        <a:p>
          <a:pPr algn="l"/>
          <a:r>
            <a:rPr lang="en-US" sz="2000" dirty="0"/>
            <a:t>UU </a:t>
          </a:r>
          <a:r>
            <a:rPr lang="en-US" sz="2000" dirty="0" err="1"/>
            <a:t>Nomor</a:t>
          </a:r>
          <a:r>
            <a:rPr lang="en-US" sz="2000" dirty="0"/>
            <a:t> 44 </a:t>
          </a:r>
          <a:r>
            <a:rPr lang="en-US" sz="2000" dirty="0" err="1"/>
            <a:t>Tahun</a:t>
          </a:r>
          <a:r>
            <a:rPr lang="en-US" sz="2000" dirty="0"/>
            <a:t> 2009 </a:t>
          </a:r>
          <a:r>
            <a:rPr lang="en-US" sz="2000" dirty="0" err="1"/>
            <a:t>tentang</a:t>
          </a:r>
          <a:r>
            <a:rPr lang="en-US" sz="2000" dirty="0"/>
            <a:t> </a:t>
          </a:r>
          <a:r>
            <a:rPr lang="en-US" sz="2000" dirty="0" err="1"/>
            <a:t>Rumah</a:t>
          </a:r>
          <a:r>
            <a:rPr lang="en-US" sz="2000" dirty="0"/>
            <a:t> </a:t>
          </a:r>
          <a:r>
            <a:rPr lang="en-US" sz="2000" dirty="0" err="1"/>
            <a:t>Sakit</a:t>
          </a:r>
          <a:endParaRPr lang="en-ID" sz="2000" dirty="0"/>
        </a:p>
      </dgm:t>
    </dgm:pt>
    <dgm:pt modelId="{8CCC5173-0EF5-4496-93DE-D6230C03B8C8}" type="parTrans" cxnId="{E592A92C-441F-4FC2-8768-A8D486E9C193}">
      <dgm:prSet/>
      <dgm:spPr/>
      <dgm:t>
        <a:bodyPr/>
        <a:lstStyle/>
        <a:p>
          <a:endParaRPr lang="en-ID"/>
        </a:p>
      </dgm:t>
    </dgm:pt>
    <dgm:pt modelId="{C5B8B950-6823-49A2-82D3-954029E5F0B0}" type="sibTrans" cxnId="{E592A92C-441F-4FC2-8768-A8D486E9C193}">
      <dgm:prSet/>
      <dgm:spPr/>
      <dgm:t>
        <a:bodyPr/>
        <a:lstStyle/>
        <a:p>
          <a:endParaRPr lang="en-ID"/>
        </a:p>
      </dgm:t>
    </dgm:pt>
    <dgm:pt modelId="{B88AF038-7791-4967-891F-66EEFAF014AF}">
      <dgm:prSet phldrT="[Text]" custT="1"/>
      <dgm:spPr/>
      <dgm:t>
        <a:bodyPr/>
        <a:lstStyle/>
        <a:p>
          <a:pPr algn="just"/>
          <a:r>
            <a:rPr lang="en-US" sz="1600" dirty="0" err="1"/>
            <a:t>Permenkes</a:t>
          </a:r>
          <a:r>
            <a:rPr lang="en-US" sz="1600" dirty="0"/>
            <a:t> No. 5 </a:t>
          </a:r>
          <a:r>
            <a:rPr lang="en-US" sz="1600" dirty="0" err="1"/>
            <a:t>Tahun</a:t>
          </a:r>
          <a:r>
            <a:rPr lang="en-US" sz="1600" dirty="0"/>
            <a:t> 2018 </a:t>
          </a:r>
          <a:r>
            <a:rPr lang="en-US" sz="1600" dirty="0" err="1"/>
            <a:t>tentang</a:t>
          </a:r>
          <a:r>
            <a:rPr lang="en-US" sz="1600" dirty="0"/>
            <a:t> </a:t>
          </a:r>
          <a:r>
            <a:rPr lang="en-US" sz="1600" dirty="0" err="1"/>
            <a:t>Perubahan</a:t>
          </a:r>
          <a:r>
            <a:rPr lang="en-US" sz="1600" dirty="0"/>
            <a:t> </a:t>
          </a:r>
          <a:r>
            <a:rPr lang="en-US" sz="1600" dirty="0" err="1"/>
            <a:t>Ketiga</a:t>
          </a:r>
          <a:r>
            <a:rPr lang="en-US" sz="1600" dirty="0"/>
            <a:t> </a:t>
          </a:r>
          <a:r>
            <a:rPr lang="en-US" sz="1600" dirty="0" err="1"/>
            <a:t>Atas</a:t>
          </a:r>
          <a:r>
            <a:rPr lang="en-US" sz="1600" dirty="0"/>
            <a:t> </a:t>
          </a:r>
          <a:r>
            <a:rPr lang="en-US" sz="1600" dirty="0" err="1"/>
            <a:t>Permenkes</a:t>
          </a:r>
          <a:r>
            <a:rPr lang="en-US" sz="1600" dirty="0"/>
            <a:t> 71/2013 </a:t>
          </a:r>
          <a:r>
            <a:rPr lang="en-US" sz="1600" dirty="0" err="1"/>
            <a:t>tentang</a:t>
          </a:r>
          <a:r>
            <a:rPr lang="en-US" sz="1600" dirty="0"/>
            <a:t> </a:t>
          </a:r>
          <a:r>
            <a:rPr lang="en-US" sz="1600" dirty="0" err="1"/>
            <a:t>Pelayanan</a:t>
          </a:r>
          <a:r>
            <a:rPr lang="en-US" sz="1600" dirty="0"/>
            <a:t> </a:t>
          </a:r>
          <a:r>
            <a:rPr lang="en-US" sz="1600" dirty="0" err="1"/>
            <a:t>Kesehatan</a:t>
          </a:r>
          <a:r>
            <a:rPr lang="en-US" sz="1600" dirty="0"/>
            <a:t> Pada </a:t>
          </a:r>
          <a:r>
            <a:rPr lang="en-US" sz="1600" dirty="0" err="1"/>
            <a:t>Jaminan</a:t>
          </a:r>
          <a:r>
            <a:rPr lang="en-US" sz="1600" dirty="0"/>
            <a:t> </a:t>
          </a:r>
          <a:r>
            <a:rPr lang="en-US" sz="1600" dirty="0" err="1"/>
            <a:t>Kesehatan</a:t>
          </a:r>
          <a:r>
            <a:rPr lang="en-US" sz="1600" dirty="0"/>
            <a:t> Nasional</a:t>
          </a:r>
          <a:endParaRPr lang="en-ID" sz="1600" dirty="0"/>
        </a:p>
      </dgm:t>
    </dgm:pt>
    <dgm:pt modelId="{2A42A1BD-F72F-4CD4-BD8A-35607A048EB1}" type="parTrans" cxnId="{D0D258C7-759D-41A3-BC30-5C071B50F212}">
      <dgm:prSet/>
      <dgm:spPr/>
      <dgm:t>
        <a:bodyPr/>
        <a:lstStyle/>
        <a:p>
          <a:endParaRPr lang="en-ID"/>
        </a:p>
      </dgm:t>
    </dgm:pt>
    <dgm:pt modelId="{E16DA341-81DB-46A5-8B5B-DB07105E42D8}" type="sibTrans" cxnId="{D0D258C7-759D-41A3-BC30-5C071B50F212}">
      <dgm:prSet/>
      <dgm:spPr/>
      <dgm:t>
        <a:bodyPr/>
        <a:lstStyle/>
        <a:p>
          <a:endParaRPr lang="en-ID"/>
        </a:p>
      </dgm:t>
    </dgm:pt>
    <dgm:pt modelId="{7EB5A670-7129-4D1F-A95C-2B27CDC81B2E}">
      <dgm:prSet phldrT="[Text]" custT="1"/>
      <dgm:spPr/>
      <dgm:t>
        <a:bodyPr/>
        <a:lstStyle/>
        <a:p>
          <a:pPr algn="l"/>
          <a:r>
            <a:rPr lang="en-US" sz="2000" dirty="0"/>
            <a:t>UU </a:t>
          </a:r>
          <a:r>
            <a:rPr lang="en-US" sz="2000" dirty="0" err="1"/>
            <a:t>Nomor</a:t>
          </a:r>
          <a:r>
            <a:rPr lang="en-US" sz="2000" dirty="0"/>
            <a:t> 36 </a:t>
          </a:r>
          <a:r>
            <a:rPr lang="en-US" sz="2000" dirty="0" err="1"/>
            <a:t>Tahun</a:t>
          </a:r>
          <a:r>
            <a:rPr lang="en-US" sz="2000" dirty="0"/>
            <a:t> 2014 </a:t>
          </a:r>
          <a:r>
            <a:rPr lang="en-US" sz="2000" dirty="0" err="1"/>
            <a:t>tentang</a:t>
          </a:r>
          <a:r>
            <a:rPr lang="en-US" sz="2000" dirty="0"/>
            <a:t> Tenaga </a:t>
          </a:r>
          <a:r>
            <a:rPr lang="en-US" sz="2000" dirty="0" err="1"/>
            <a:t>Kesehatan</a:t>
          </a:r>
          <a:endParaRPr lang="en-ID" sz="2000" dirty="0"/>
        </a:p>
      </dgm:t>
    </dgm:pt>
    <dgm:pt modelId="{94B59B9E-E1B8-473E-B979-960904A20978}" type="parTrans" cxnId="{94310EFF-3C5A-4604-83EF-E42138F68E11}">
      <dgm:prSet/>
      <dgm:spPr/>
      <dgm:t>
        <a:bodyPr/>
        <a:lstStyle/>
        <a:p>
          <a:endParaRPr lang="en-ID"/>
        </a:p>
      </dgm:t>
    </dgm:pt>
    <dgm:pt modelId="{31E9D59F-10B1-4B49-ACD6-526C3F4270FB}" type="sibTrans" cxnId="{94310EFF-3C5A-4604-83EF-E42138F68E11}">
      <dgm:prSet/>
      <dgm:spPr/>
      <dgm:t>
        <a:bodyPr/>
        <a:lstStyle/>
        <a:p>
          <a:endParaRPr lang="en-ID"/>
        </a:p>
      </dgm:t>
    </dgm:pt>
    <dgm:pt modelId="{566872AD-063D-426B-914E-EE420B78981B}">
      <dgm:prSet phldrT="[Text]" custT="1"/>
      <dgm:spPr/>
      <dgm:t>
        <a:bodyPr/>
        <a:lstStyle/>
        <a:p>
          <a:pPr algn="l"/>
          <a:r>
            <a:rPr lang="en-US" sz="2000" dirty="0" err="1"/>
            <a:t>Permenkes</a:t>
          </a:r>
          <a:r>
            <a:rPr lang="en-US" sz="2000" dirty="0"/>
            <a:t> No. 269/MENKES/PER/III/2008 </a:t>
          </a:r>
          <a:r>
            <a:rPr lang="en-US" sz="2000" dirty="0" err="1"/>
            <a:t>tentang</a:t>
          </a:r>
          <a:r>
            <a:rPr lang="en-US" sz="2000" dirty="0"/>
            <a:t> </a:t>
          </a:r>
          <a:r>
            <a:rPr lang="en-US" sz="2000" dirty="0" err="1"/>
            <a:t>Rekam</a:t>
          </a:r>
          <a:r>
            <a:rPr lang="en-US" sz="2000" dirty="0"/>
            <a:t> </a:t>
          </a:r>
          <a:r>
            <a:rPr lang="en-US" sz="2000" dirty="0" err="1"/>
            <a:t>Medis</a:t>
          </a:r>
          <a:endParaRPr lang="en-ID" sz="2000" dirty="0"/>
        </a:p>
      </dgm:t>
    </dgm:pt>
    <dgm:pt modelId="{41B0D1BA-0955-4C8B-B925-344B5F941A7A}" type="parTrans" cxnId="{785B2011-8CB1-485A-92B8-6A80BA43D3A4}">
      <dgm:prSet/>
      <dgm:spPr/>
      <dgm:t>
        <a:bodyPr/>
        <a:lstStyle/>
        <a:p>
          <a:endParaRPr lang="en-ID"/>
        </a:p>
      </dgm:t>
    </dgm:pt>
    <dgm:pt modelId="{38F2F73E-E95A-4FF4-BCD3-38AEF99BF391}" type="sibTrans" cxnId="{785B2011-8CB1-485A-92B8-6A80BA43D3A4}">
      <dgm:prSet/>
      <dgm:spPr/>
      <dgm:t>
        <a:bodyPr/>
        <a:lstStyle/>
        <a:p>
          <a:endParaRPr lang="en-ID"/>
        </a:p>
      </dgm:t>
    </dgm:pt>
    <dgm:pt modelId="{8F15D0EC-ABAD-4A79-BD27-9DDC45017506}">
      <dgm:prSet phldrT="[Text]" custT="1"/>
      <dgm:spPr/>
      <dgm:t>
        <a:bodyPr/>
        <a:lstStyle/>
        <a:p>
          <a:pPr algn="l"/>
          <a:r>
            <a:rPr lang="en-US" sz="2000" dirty="0" err="1"/>
            <a:t>Permenkes</a:t>
          </a:r>
          <a:r>
            <a:rPr lang="en-US" sz="2000" dirty="0"/>
            <a:t> No. 290/MENKES/PER/III/2008 </a:t>
          </a:r>
          <a:r>
            <a:rPr lang="en-US" sz="2000" dirty="0" err="1"/>
            <a:t>tentang</a:t>
          </a:r>
          <a:r>
            <a:rPr lang="en-US" sz="2000" dirty="0"/>
            <a:t> </a:t>
          </a:r>
          <a:r>
            <a:rPr lang="en-US" sz="2000" dirty="0" err="1"/>
            <a:t>Persetujuan</a:t>
          </a:r>
          <a:r>
            <a:rPr lang="en-US" sz="2000" dirty="0"/>
            <a:t> </a:t>
          </a:r>
          <a:r>
            <a:rPr lang="en-US" sz="2000" dirty="0" err="1"/>
            <a:t>Tindakan</a:t>
          </a:r>
          <a:r>
            <a:rPr lang="en-US" sz="2000" dirty="0"/>
            <a:t> </a:t>
          </a:r>
          <a:r>
            <a:rPr lang="en-US" sz="2000" dirty="0" err="1"/>
            <a:t>Kesokteran</a:t>
          </a:r>
          <a:endParaRPr lang="en-ID" sz="2000" dirty="0"/>
        </a:p>
      </dgm:t>
    </dgm:pt>
    <dgm:pt modelId="{F7BFB115-7A6C-40C7-AEAD-42B24E10EC27}" type="parTrans" cxnId="{F6EDABE7-BBB2-4608-AF6D-C4403D9D3F6E}">
      <dgm:prSet/>
      <dgm:spPr/>
      <dgm:t>
        <a:bodyPr/>
        <a:lstStyle/>
        <a:p>
          <a:endParaRPr lang="en-ID"/>
        </a:p>
      </dgm:t>
    </dgm:pt>
    <dgm:pt modelId="{34552C68-0A4C-49E1-8F54-571230924C92}" type="sibTrans" cxnId="{F6EDABE7-BBB2-4608-AF6D-C4403D9D3F6E}">
      <dgm:prSet/>
      <dgm:spPr/>
      <dgm:t>
        <a:bodyPr/>
        <a:lstStyle/>
        <a:p>
          <a:endParaRPr lang="en-ID"/>
        </a:p>
      </dgm:t>
    </dgm:pt>
    <dgm:pt modelId="{0FFEED0A-4565-42E8-B4BF-AE2D657CE737}">
      <dgm:prSet phldrT="[Text]" custT="1"/>
      <dgm:spPr/>
      <dgm:t>
        <a:bodyPr/>
        <a:lstStyle/>
        <a:p>
          <a:pPr algn="l"/>
          <a:r>
            <a:rPr lang="en-US" sz="2000" dirty="0" err="1"/>
            <a:t>Permenkes</a:t>
          </a:r>
          <a:r>
            <a:rPr lang="en-US" sz="2000" dirty="0"/>
            <a:t> No. 1438/MENKES/PER/IX/2010 </a:t>
          </a:r>
          <a:r>
            <a:rPr lang="en-US" sz="2000" dirty="0" err="1"/>
            <a:t>tentang</a:t>
          </a:r>
          <a:r>
            <a:rPr lang="en-US" sz="2000" dirty="0"/>
            <a:t> </a:t>
          </a:r>
          <a:r>
            <a:rPr lang="en-US" sz="2000" dirty="0" err="1"/>
            <a:t>Standar</a:t>
          </a:r>
          <a:r>
            <a:rPr lang="en-US" sz="2000" dirty="0"/>
            <a:t> </a:t>
          </a:r>
          <a:r>
            <a:rPr lang="en-US" sz="2000" dirty="0" err="1"/>
            <a:t>Pelayanan</a:t>
          </a:r>
          <a:r>
            <a:rPr lang="en-US" sz="2000" dirty="0"/>
            <a:t> </a:t>
          </a:r>
          <a:r>
            <a:rPr lang="en-US" sz="2000" dirty="0" err="1"/>
            <a:t>Kedokteran</a:t>
          </a:r>
          <a:endParaRPr lang="en-ID" sz="2000" dirty="0"/>
        </a:p>
      </dgm:t>
    </dgm:pt>
    <dgm:pt modelId="{BC45DBED-8175-4150-BEE5-E65598B9D809}" type="parTrans" cxnId="{2B10FBF7-5F78-45FD-8979-C6D80F136513}">
      <dgm:prSet/>
      <dgm:spPr/>
      <dgm:t>
        <a:bodyPr/>
        <a:lstStyle/>
        <a:p>
          <a:endParaRPr lang="en-ID"/>
        </a:p>
      </dgm:t>
    </dgm:pt>
    <dgm:pt modelId="{93CB81E8-180C-459F-89BA-B2F6855850E5}" type="sibTrans" cxnId="{2B10FBF7-5F78-45FD-8979-C6D80F136513}">
      <dgm:prSet/>
      <dgm:spPr/>
      <dgm:t>
        <a:bodyPr/>
        <a:lstStyle/>
        <a:p>
          <a:endParaRPr lang="en-ID"/>
        </a:p>
      </dgm:t>
    </dgm:pt>
    <dgm:pt modelId="{A77CCFE0-9438-460C-8742-E2420C721D8F}" type="pres">
      <dgm:prSet presAssocID="{2ECE1BF3-F727-485C-A7AA-80DAD89E63F2}" presName="linearFlow" presStyleCnt="0">
        <dgm:presLayoutVars>
          <dgm:dir/>
          <dgm:resizeHandles val="exact"/>
        </dgm:presLayoutVars>
      </dgm:prSet>
      <dgm:spPr/>
    </dgm:pt>
    <dgm:pt modelId="{8C1BDD31-850B-48CF-81C8-8E1F392020F0}" type="pres">
      <dgm:prSet presAssocID="{0CD4B445-FBA3-42E4-9921-EBCACE07BF2D}" presName="composite" presStyleCnt="0"/>
      <dgm:spPr/>
    </dgm:pt>
    <dgm:pt modelId="{136EEDDA-7272-4649-A409-402A86361ED1}" type="pres">
      <dgm:prSet presAssocID="{0CD4B445-FBA3-42E4-9921-EBCACE07BF2D}" presName="imgShp" presStyleLbl="fgImgPlace1" presStyleIdx="0" presStyleCnt="8" custLinFactX="-100000" custLinFactNeighborX="-181397" custLinFactNeighborY="-545"/>
      <dgm:spPr/>
    </dgm:pt>
    <dgm:pt modelId="{98270EA9-E4DA-405A-B631-8008B8330491}" type="pres">
      <dgm:prSet presAssocID="{0CD4B445-FBA3-42E4-9921-EBCACE07BF2D}" presName="txShp" presStyleLbl="node1" presStyleIdx="0" presStyleCnt="8" custScaleX="137607" custLinFactNeighborX="2766" custLinFactNeighborY="546">
        <dgm:presLayoutVars>
          <dgm:bulletEnabled val="1"/>
        </dgm:presLayoutVars>
      </dgm:prSet>
      <dgm:spPr/>
    </dgm:pt>
    <dgm:pt modelId="{53631EF6-34A5-43DB-AF8F-2DA6B91CFA33}" type="pres">
      <dgm:prSet presAssocID="{DFA57505-AD93-4258-98C2-F80B1424D0D0}" presName="spacing" presStyleCnt="0"/>
      <dgm:spPr/>
    </dgm:pt>
    <dgm:pt modelId="{8C158768-9E86-45CD-BCCD-ECA73F11BADB}" type="pres">
      <dgm:prSet presAssocID="{AAE19422-D335-4E39-A829-41E386C2D2F9}" presName="composite" presStyleCnt="0"/>
      <dgm:spPr/>
    </dgm:pt>
    <dgm:pt modelId="{32433500-C1B8-4611-B140-7EB97D4944E1}" type="pres">
      <dgm:prSet presAssocID="{AAE19422-D335-4E39-A829-41E386C2D2F9}" presName="imgShp" presStyleLbl="fgImgPlace1" presStyleIdx="1" presStyleCnt="8" custLinFactX="-100000" custLinFactNeighborX="-181398" custLinFactNeighborY="546"/>
      <dgm:spPr/>
    </dgm:pt>
    <dgm:pt modelId="{C3BFBE3F-4210-4CF0-B863-36DF289BC380}" type="pres">
      <dgm:prSet presAssocID="{AAE19422-D335-4E39-A829-41E386C2D2F9}" presName="txShp" presStyleLbl="node1" presStyleIdx="1" presStyleCnt="8" custScaleX="137751" custLinFactNeighborX="2766" custLinFactNeighborY="546">
        <dgm:presLayoutVars>
          <dgm:bulletEnabled val="1"/>
        </dgm:presLayoutVars>
      </dgm:prSet>
      <dgm:spPr/>
    </dgm:pt>
    <dgm:pt modelId="{AE7D4692-0807-4E9B-820B-BA73BA98CCA3}" type="pres">
      <dgm:prSet presAssocID="{3B029432-E97E-4399-AC5C-58EF4D1F60AD}" presName="spacing" presStyleCnt="0"/>
      <dgm:spPr/>
    </dgm:pt>
    <dgm:pt modelId="{9AE5EE3A-CB69-4F8E-AFDD-9974CA1E0DAA}" type="pres">
      <dgm:prSet presAssocID="{DEC689A5-1C10-4860-B232-A89F3B774135}" presName="composite" presStyleCnt="0"/>
      <dgm:spPr/>
    </dgm:pt>
    <dgm:pt modelId="{024DCA71-4040-432F-B122-A07627024CA0}" type="pres">
      <dgm:prSet presAssocID="{DEC689A5-1C10-4860-B232-A89F3B774135}" presName="imgShp" presStyleLbl="fgImgPlace1" presStyleIdx="2" presStyleCnt="8" custLinFactX="-100000" custLinFactNeighborX="-181398" custLinFactNeighborY="546"/>
      <dgm:spPr/>
    </dgm:pt>
    <dgm:pt modelId="{7481B43A-B555-4ECE-B2F6-B65A1FDE4DCD}" type="pres">
      <dgm:prSet presAssocID="{DEC689A5-1C10-4860-B232-A89F3B774135}" presName="txShp" presStyleLbl="node1" presStyleIdx="2" presStyleCnt="8" custScaleX="137751" custLinFactNeighborX="2766" custLinFactNeighborY="546">
        <dgm:presLayoutVars>
          <dgm:bulletEnabled val="1"/>
        </dgm:presLayoutVars>
      </dgm:prSet>
      <dgm:spPr/>
    </dgm:pt>
    <dgm:pt modelId="{93B47D58-77B4-4635-86D7-4BA41D08F33D}" type="pres">
      <dgm:prSet presAssocID="{C5B8B950-6823-49A2-82D3-954029E5F0B0}" presName="spacing" presStyleCnt="0"/>
      <dgm:spPr/>
    </dgm:pt>
    <dgm:pt modelId="{5608B0AE-1234-4205-9570-1D1E998B1537}" type="pres">
      <dgm:prSet presAssocID="{7EB5A670-7129-4D1F-A95C-2B27CDC81B2E}" presName="composite" presStyleCnt="0"/>
      <dgm:spPr/>
    </dgm:pt>
    <dgm:pt modelId="{470A72F6-22D5-472A-8A07-FEB0EBA711DA}" type="pres">
      <dgm:prSet presAssocID="{7EB5A670-7129-4D1F-A95C-2B27CDC81B2E}" presName="imgShp" presStyleLbl="fgImgPlace1" presStyleIdx="3" presStyleCnt="8" custLinFactX="-100000" custLinFactNeighborX="-181398" custLinFactNeighborY="546"/>
      <dgm:spPr/>
    </dgm:pt>
    <dgm:pt modelId="{C99417D4-F20A-47A1-84C4-F8337D83AB7D}" type="pres">
      <dgm:prSet presAssocID="{7EB5A670-7129-4D1F-A95C-2B27CDC81B2E}" presName="txShp" presStyleLbl="node1" presStyleIdx="3" presStyleCnt="8" custScaleX="137751" custLinFactNeighborX="2766" custLinFactNeighborY="546">
        <dgm:presLayoutVars>
          <dgm:bulletEnabled val="1"/>
        </dgm:presLayoutVars>
      </dgm:prSet>
      <dgm:spPr/>
    </dgm:pt>
    <dgm:pt modelId="{5229E371-F877-40AD-9AB6-94C8F19BD2CF}" type="pres">
      <dgm:prSet presAssocID="{31E9D59F-10B1-4B49-ACD6-526C3F4270FB}" presName="spacing" presStyleCnt="0"/>
      <dgm:spPr/>
    </dgm:pt>
    <dgm:pt modelId="{C186F97A-3D19-4076-A74B-C3A1C0F6397E}" type="pres">
      <dgm:prSet presAssocID="{566872AD-063D-426B-914E-EE420B78981B}" presName="composite" presStyleCnt="0"/>
      <dgm:spPr/>
    </dgm:pt>
    <dgm:pt modelId="{8E9B8EAD-44C2-49E4-8F45-3F5CE4AA4939}" type="pres">
      <dgm:prSet presAssocID="{566872AD-063D-426B-914E-EE420B78981B}" presName="imgShp" presStyleLbl="fgImgPlace1" presStyleIdx="4" presStyleCnt="8" custLinFactX="-100000" custLinFactNeighborX="-181398" custLinFactNeighborY="546"/>
      <dgm:spPr/>
    </dgm:pt>
    <dgm:pt modelId="{0D3CCC6D-FDF9-422A-AFFE-2E5CDD5FD95B}" type="pres">
      <dgm:prSet presAssocID="{566872AD-063D-426B-914E-EE420B78981B}" presName="txShp" presStyleLbl="node1" presStyleIdx="4" presStyleCnt="8" custScaleX="137751" custLinFactNeighborX="2766" custLinFactNeighborY="546">
        <dgm:presLayoutVars>
          <dgm:bulletEnabled val="1"/>
        </dgm:presLayoutVars>
      </dgm:prSet>
      <dgm:spPr/>
    </dgm:pt>
    <dgm:pt modelId="{8A67164F-5374-4286-AD69-A7FA92335F27}" type="pres">
      <dgm:prSet presAssocID="{38F2F73E-E95A-4FF4-BCD3-38AEF99BF391}" presName="spacing" presStyleCnt="0"/>
      <dgm:spPr/>
    </dgm:pt>
    <dgm:pt modelId="{7BCEDCDB-1E48-4CA8-88A2-FBC7EB74CCAE}" type="pres">
      <dgm:prSet presAssocID="{8F15D0EC-ABAD-4A79-BD27-9DDC45017506}" presName="composite" presStyleCnt="0"/>
      <dgm:spPr/>
    </dgm:pt>
    <dgm:pt modelId="{CE8479EF-925B-44FD-BFD9-B56BED8F382E}" type="pres">
      <dgm:prSet presAssocID="{8F15D0EC-ABAD-4A79-BD27-9DDC45017506}" presName="imgShp" presStyleLbl="fgImgPlace1" presStyleIdx="5" presStyleCnt="8" custLinFactX="-100000" custLinFactNeighborX="-181398" custLinFactNeighborY="546"/>
      <dgm:spPr/>
    </dgm:pt>
    <dgm:pt modelId="{96EC1A65-4EFF-4ECE-9459-34B45C2FFA01}" type="pres">
      <dgm:prSet presAssocID="{8F15D0EC-ABAD-4A79-BD27-9DDC45017506}" presName="txShp" presStyleLbl="node1" presStyleIdx="5" presStyleCnt="8" custScaleX="137751" custLinFactNeighborX="2766" custLinFactNeighborY="546">
        <dgm:presLayoutVars>
          <dgm:bulletEnabled val="1"/>
        </dgm:presLayoutVars>
      </dgm:prSet>
      <dgm:spPr/>
    </dgm:pt>
    <dgm:pt modelId="{E57EF1B6-33F7-4F6D-B3A5-821A238CE867}" type="pres">
      <dgm:prSet presAssocID="{34552C68-0A4C-49E1-8F54-571230924C92}" presName="spacing" presStyleCnt="0"/>
      <dgm:spPr/>
    </dgm:pt>
    <dgm:pt modelId="{3E951ECD-C035-41C6-B813-0F296CC4C072}" type="pres">
      <dgm:prSet presAssocID="{0FFEED0A-4565-42E8-B4BF-AE2D657CE737}" presName="composite" presStyleCnt="0"/>
      <dgm:spPr/>
    </dgm:pt>
    <dgm:pt modelId="{0E748D5A-E726-42F2-9C9C-18E7533F9F98}" type="pres">
      <dgm:prSet presAssocID="{0FFEED0A-4565-42E8-B4BF-AE2D657CE737}" presName="imgShp" presStyleLbl="fgImgPlace1" presStyleIdx="6" presStyleCnt="8" custLinFactX="-100000" custLinFactNeighborX="-181398" custLinFactNeighborY="546"/>
      <dgm:spPr/>
    </dgm:pt>
    <dgm:pt modelId="{7E589D21-7DAC-4E59-93CA-69B95AB21E6E}" type="pres">
      <dgm:prSet presAssocID="{0FFEED0A-4565-42E8-B4BF-AE2D657CE737}" presName="txShp" presStyleLbl="node1" presStyleIdx="6" presStyleCnt="8" custScaleX="137751" custLinFactNeighborX="2766" custLinFactNeighborY="546">
        <dgm:presLayoutVars>
          <dgm:bulletEnabled val="1"/>
        </dgm:presLayoutVars>
      </dgm:prSet>
      <dgm:spPr/>
    </dgm:pt>
    <dgm:pt modelId="{AAA2F84E-5FA5-4CA9-90D1-EB18F19EFC1C}" type="pres">
      <dgm:prSet presAssocID="{93CB81E8-180C-459F-89BA-B2F6855850E5}" presName="spacing" presStyleCnt="0"/>
      <dgm:spPr/>
    </dgm:pt>
    <dgm:pt modelId="{585CD834-EDE3-4DE3-BE22-04475F7C4F38}" type="pres">
      <dgm:prSet presAssocID="{B88AF038-7791-4967-891F-66EEFAF014AF}" presName="composite" presStyleCnt="0"/>
      <dgm:spPr/>
    </dgm:pt>
    <dgm:pt modelId="{F978D871-EC2D-4329-BDE4-3FB07955BCB8}" type="pres">
      <dgm:prSet presAssocID="{B88AF038-7791-4967-891F-66EEFAF014AF}" presName="imgShp" presStyleLbl="fgImgPlace1" presStyleIdx="7" presStyleCnt="8" custLinFactX="-100000" custLinFactNeighborX="-181398" custLinFactNeighborY="546"/>
      <dgm:spPr/>
    </dgm:pt>
    <dgm:pt modelId="{F41417B9-B198-4946-B459-039263271493}" type="pres">
      <dgm:prSet presAssocID="{B88AF038-7791-4967-891F-66EEFAF014AF}" presName="txShp" presStyleLbl="node1" presStyleIdx="7" presStyleCnt="8" custScaleX="137751" custLinFactNeighborX="2766" custLinFactNeighborY="546">
        <dgm:presLayoutVars>
          <dgm:bulletEnabled val="1"/>
        </dgm:presLayoutVars>
      </dgm:prSet>
      <dgm:spPr/>
    </dgm:pt>
  </dgm:ptLst>
  <dgm:cxnLst>
    <dgm:cxn modelId="{763DA009-E97A-496D-9991-78F515C0D9A4}" type="presOf" srcId="{0CD4B445-FBA3-42E4-9921-EBCACE07BF2D}" destId="{98270EA9-E4DA-405A-B631-8008B8330491}" srcOrd="0" destOrd="0" presId="urn:microsoft.com/office/officeart/2005/8/layout/vList3"/>
    <dgm:cxn modelId="{785B2011-8CB1-485A-92B8-6A80BA43D3A4}" srcId="{2ECE1BF3-F727-485C-A7AA-80DAD89E63F2}" destId="{566872AD-063D-426B-914E-EE420B78981B}" srcOrd="4" destOrd="0" parTransId="{41B0D1BA-0955-4C8B-B925-344B5F941A7A}" sibTransId="{38F2F73E-E95A-4FF4-BCD3-38AEF99BF391}"/>
    <dgm:cxn modelId="{330C1729-799F-477B-A8DC-3697300924FF}" srcId="{2ECE1BF3-F727-485C-A7AA-80DAD89E63F2}" destId="{AAE19422-D335-4E39-A829-41E386C2D2F9}" srcOrd="1" destOrd="0" parTransId="{5DC5D3D8-6137-4E3A-8C6E-D8A3F8DBB974}" sibTransId="{3B029432-E97E-4399-AC5C-58EF4D1F60AD}"/>
    <dgm:cxn modelId="{2C846129-EC87-47D5-A294-3F5950DAD095}" type="presOf" srcId="{B88AF038-7791-4967-891F-66EEFAF014AF}" destId="{F41417B9-B198-4946-B459-039263271493}" srcOrd="0" destOrd="0" presId="urn:microsoft.com/office/officeart/2005/8/layout/vList3"/>
    <dgm:cxn modelId="{E592A92C-441F-4FC2-8768-A8D486E9C193}" srcId="{2ECE1BF3-F727-485C-A7AA-80DAD89E63F2}" destId="{DEC689A5-1C10-4860-B232-A89F3B774135}" srcOrd="2" destOrd="0" parTransId="{8CCC5173-0EF5-4496-93DE-D6230C03B8C8}" sibTransId="{C5B8B950-6823-49A2-82D3-954029E5F0B0}"/>
    <dgm:cxn modelId="{83A2B334-18D7-48C9-802E-7491D36903B1}" srcId="{2ECE1BF3-F727-485C-A7AA-80DAD89E63F2}" destId="{0CD4B445-FBA3-42E4-9921-EBCACE07BF2D}" srcOrd="0" destOrd="0" parTransId="{6BA8EDE5-64B5-47A8-B783-19C8AABC1895}" sibTransId="{DFA57505-AD93-4258-98C2-F80B1424D0D0}"/>
    <dgm:cxn modelId="{973D9B3E-D829-40DF-984C-A1BDDB0ADFD8}" type="presOf" srcId="{7EB5A670-7129-4D1F-A95C-2B27CDC81B2E}" destId="{C99417D4-F20A-47A1-84C4-F8337D83AB7D}" srcOrd="0" destOrd="0" presId="urn:microsoft.com/office/officeart/2005/8/layout/vList3"/>
    <dgm:cxn modelId="{F2335041-FFDC-4A1C-9F94-79FE37BA4228}" type="presOf" srcId="{8F15D0EC-ABAD-4A79-BD27-9DDC45017506}" destId="{96EC1A65-4EFF-4ECE-9459-34B45C2FFA01}" srcOrd="0" destOrd="0" presId="urn:microsoft.com/office/officeart/2005/8/layout/vList3"/>
    <dgm:cxn modelId="{07D2AD46-1C20-4F41-B156-C0FB2C2C5386}" type="presOf" srcId="{AAE19422-D335-4E39-A829-41E386C2D2F9}" destId="{C3BFBE3F-4210-4CF0-B863-36DF289BC380}" srcOrd="0" destOrd="0" presId="urn:microsoft.com/office/officeart/2005/8/layout/vList3"/>
    <dgm:cxn modelId="{930A9C96-8F5F-405D-ABBA-2E564BBB8620}" type="presOf" srcId="{DEC689A5-1C10-4860-B232-A89F3B774135}" destId="{7481B43A-B555-4ECE-B2F6-B65A1FDE4DCD}" srcOrd="0" destOrd="0" presId="urn:microsoft.com/office/officeart/2005/8/layout/vList3"/>
    <dgm:cxn modelId="{98BB699C-431F-4B82-B77C-A6EA8EE31378}" type="presOf" srcId="{2ECE1BF3-F727-485C-A7AA-80DAD89E63F2}" destId="{A77CCFE0-9438-460C-8742-E2420C721D8F}" srcOrd="0" destOrd="0" presId="urn:microsoft.com/office/officeart/2005/8/layout/vList3"/>
    <dgm:cxn modelId="{4AF02DA0-3A69-42FC-9533-EAA084816F9F}" type="presOf" srcId="{566872AD-063D-426B-914E-EE420B78981B}" destId="{0D3CCC6D-FDF9-422A-AFFE-2E5CDD5FD95B}" srcOrd="0" destOrd="0" presId="urn:microsoft.com/office/officeart/2005/8/layout/vList3"/>
    <dgm:cxn modelId="{D0D258C7-759D-41A3-BC30-5C071B50F212}" srcId="{2ECE1BF3-F727-485C-A7AA-80DAD89E63F2}" destId="{B88AF038-7791-4967-891F-66EEFAF014AF}" srcOrd="7" destOrd="0" parTransId="{2A42A1BD-F72F-4CD4-BD8A-35607A048EB1}" sibTransId="{E16DA341-81DB-46A5-8B5B-DB07105E42D8}"/>
    <dgm:cxn modelId="{25633DD7-952C-4FC4-B90F-C9045900E83F}" type="presOf" srcId="{0FFEED0A-4565-42E8-B4BF-AE2D657CE737}" destId="{7E589D21-7DAC-4E59-93CA-69B95AB21E6E}" srcOrd="0" destOrd="0" presId="urn:microsoft.com/office/officeart/2005/8/layout/vList3"/>
    <dgm:cxn modelId="{F6EDABE7-BBB2-4608-AF6D-C4403D9D3F6E}" srcId="{2ECE1BF3-F727-485C-A7AA-80DAD89E63F2}" destId="{8F15D0EC-ABAD-4A79-BD27-9DDC45017506}" srcOrd="5" destOrd="0" parTransId="{F7BFB115-7A6C-40C7-AEAD-42B24E10EC27}" sibTransId="{34552C68-0A4C-49E1-8F54-571230924C92}"/>
    <dgm:cxn modelId="{2B10FBF7-5F78-45FD-8979-C6D80F136513}" srcId="{2ECE1BF3-F727-485C-A7AA-80DAD89E63F2}" destId="{0FFEED0A-4565-42E8-B4BF-AE2D657CE737}" srcOrd="6" destOrd="0" parTransId="{BC45DBED-8175-4150-BEE5-E65598B9D809}" sibTransId="{93CB81E8-180C-459F-89BA-B2F6855850E5}"/>
    <dgm:cxn modelId="{94310EFF-3C5A-4604-83EF-E42138F68E11}" srcId="{2ECE1BF3-F727-485C-A7AA-80DAD89E63F2}" destId="{7EB5A670-7129-4D1F-A95C-2B27CDC81B2E}" srcOrd="3" destOrd="0" parTransId="{94B59B9E-E1B8-473E-B979-960904A20978}" sibTransId="{31E9D59F-10B1-4B49-ACD6-526C3F4270FB}"/>
    <dgm:cxn modelId="{6EED89FA-9436-48FE-992E-6F796FBF9387}" type="presParOf" srcId="{A77CCFE0-9438-460C-8742-E2420C721D8F}" destId="{8C1BDD31-850B-48CF-81C8-8E1F392020F0}" srcOrd="0" destOrd="0" presId="urn:microsoft.com/office/officeart/2005/8/layout/vList3"/>
    <dgm:cxn modelId="{FB14BAB8-D56C-44B8-9DDC-A5BB4F814F7B}" type="presParOf" srcId="{8C1BDD31-850B-48CF-81C8-8E1F392020F0}" destId="{136EEDDA-7272-4649-A409-402A86361ED1}" srcOrd="0" destOrd="0" presId="urn:microsoft.com/office/officeart/2005/8/layout/vList3"/>
    <dgm:cxn modelId="{4CFFFD84-B307-487F-8986-05DE31700331}" type="presParOf" srcId="{8C1BDD31-850B-48CF-81C8-8E1F392020F0}" destId="{98270EA9-E4DA-405A-B631-8008B8330491}" srcOrd="1" destOrd="0" presId="urn:microsoft.com/office/officeart/2005/8/layout/vList3"/>
    <dgm:cxn modelId="{9C1EA402-D9D7-482E-A98A-FD56B67F7977}" type="presParOf" srcId="{A77CCFE0-9438-460C-8742-E2420C721D8F}" destId="{53631EF6-34A5-43DB-AF8F-2DA6B91CFA33}" srcOrd="1" destOrd="0" presId="urn:microsoft.com/office/officeart/2005/8/layout/vList3"/>
    <dgm:cxn modelId="{DB969506-3A36-403D-B08E-DF1810310E53}" type="presParOf" srcId="{A77CCFE0-9438-460C-8742-E2420C721D8F}" destId="{8C158768-9E86-45CD-BCCD-ECA73F11BADB}" srcOrd="2" destOrd="0" presId="urn:microsoft.com/office/officeart/2005/8/layout/vList3"/>
    <dgm:cxn modelId="{4F57F419-5C34-4AF7-B94A-689FF3BAE82D}" type="presParOf" srcId="{8C158768-9E86-45CD-BCCD-ECA73F11BADB}" destId="{32433500-C1B8-4611-B140-7EB97D4944E1}" srcOrd="0" destOrd="0" presId="urn:microsoft.com/office/officeart/2005/8/layout/vList3"/>
    <dgm:cxn modelId="{1906A5CC-5F15-4DB7-B03F-0A6784967682}" type="presParOf" srcId="{8C158768-9E86-45CD-BCCD-ECA73F11BADB}" destId="{C3BFBE3F-4210-4CF0-B863-36DF289BC380}" srcOrd="1" destOrd="0" presId="urn:microsoft.com/office/officeart/2005/8/layout/vList3"/>
    <dgm:cxn modelId="{56F873EB-4A22-47B1-9C7F-1B561696C60E}" type="presParOf" srcId="{A77CCFE0-9438-460C-8742-E2420C721D8F}" destId="{AE7D4692-0807-4E9B-820B-BA73BA98CCA3}" srcOrd="3" destOrd="0" presId="urn:microsoft.com/office/officeart/2005/8/layout/vList3"/>
    <dgm:cxn modelId="{3EBD15CF-5EDC-4D05-8BFC-DC08656EED5B}" type="presParOf" srcId="{A77CCFE0-9438-460C-8742-E2420C721D8F}" destId="{9AE5EE3A-CB69-4F8E-AFDD-9974CA1E0DAA}" srcOrd="4" destOrd="0" presId="urn:microsoft.com/office/officeart/2005/8/layout/vList3"/>
    <dgm:cxn modelId="{3F8DB54E-9F81-42CA-B05D-6C6B65DD9274}" type="presParOf" srcId="{9AE5EE3A-CB69-4F8E-AFDD-9974CA1E0DAA}" destId="{024DCA71-4040-432F-B122-A07627024CA0}" srcOrd="0" destOrd="0" presId="urn:microsoft.com/office/officeart/2005/8/layout/vList3"/>
    <dgm:cxn modelId="{38A824D8-DE83-4771-BCAF-DFCA0C14765E}" type="presParOf" srcId="{9AE5EE3A-CB69-4F8E-AFDD-9974CA1E0DAA}" destId="{7481B43A-B555-4ECE-B2F6-B65A1FDE4DCD}" srcOrd="1" destOrd="0" presId="urn:microsoft.com/office/officeart/2005/8/layout/vList3"/>
    <dgm:cxn modelId="{7A6D3270-EB8D-4D10-BCFA-4D439F57EF2A}" type="presParOf" srcId="{A77CCFE0-9438-460C-8742-E2420C721D8F}" destId="{93B47D58-77B4-4635-86D7-4BA41D08F33D}" srcOrd="5" destOrd="0" presId="urn:microsoft.com/office/officeart/2005/8/layout/vList3"/>
    <dgm:cxn modelId="{7F2A0E39-7989-44A8-B8CE-0BEE23D66D5E}" type="presParOf" srcId="{A77CCFE0-9438-460C-8742-E2420C721D8F}" destId="{5608B0AE-1234-4205-9570-1D1E998B1537}" srcOrd="6" destOrd="0" presId="urn:microsoft.com/office/officeart/2005/8/layout/vList3"/>
    <dgm:cxn modelId="{D5F2CEBF-63F4-4809-A3E8-DB7F836E472C}" type="presParOf" srcId="{5608B0AE-1234-4205-9570-1D1E998B1537}" destId="{470A72F6-22D5-472A-8A07-FEB0EBA711DA}" srcOrd="0" destOrd="0" presId="urn:microsoft.com/office/officeart/2005/8/layout/vList3"/>
    <dgm:cxn modelId="{17518C00-F21A-4F67-8C36-FE86730D22D6}" type="presParOf" srcId="{5608B0AE-1234-4205-9570-1D1E998B1537}" destId="{C99417D4-F20A-47A1-84C4-F8337D83AB7D}" srcOrd="1" destOrd="0" presId="urn:microsoft.com/office/officeart/2005/8/layout/vList3"/>
    <dgm:cxn modelId="{5BF05F14-8617-44C0-B461-AAD99C4F415C}" type="presParOf" srcId="{A77CCFE0-9438-460C-8742-E2420C721D8F}" destId="{5229E371-F877-40AD-9AB6-94C8F19BD2CF}" srcOrd="7" destOrd="0" presId="urn:microsoft.com/office/officeart/2005/8/layout/vList3"/>
    <dgm:cxn modelId="{84D5D524-EF4F-4BD4-A9FC-47D830B5893A}" type="presParOf" srcId="{A77CCFE0-9438-460C-8742-E2420C721D8F}" destId="{C186F97A-3D19-4076-A74B-C3A1C0F6397E}" srcOrd="8" destOrd="0" presId="urn:microsoft.com/office/officeart/2005/8/layout/vList3"/>
    <dgm:cxn modelId="{E2EE47EC-4C07-4CD0-BD31-E68E61A44A9C}" type="presParOf" srcId="{C186F97A-3D19-4076-A74B-C3A1C0F6397E}" destId="{8E9B8EAD-44C2-49E4-8F45-3F5CE4AA4939}" srcOrd="0" destOrd="0" presId="urn:microsoft.com/office/officeart/2005/8/layout/vList3"/>
    <dgm:cxn modelId="{84A9C7C1-8331-4A1B-AE72-271389789649}" type="presParOf" srcId="{C186F97A-3D19-4076-A74B-C3A1C0F6397E}" destId="{0D3CCC6D-FDF9-422A-AFFE-2E5CDD5FD95B}" srcOrd="1" destOrd="0" presId="urn:microsoft.com/office/officeart/2005/8/layout/vList3"/>
    <dgm:cxn modelId="{BED770DE-A4E9-4C01-9928-962C30B7FC7F}" type="presParOf" srcId="{A77CCFE0-9438-460C-8742-E2420C721D8F}" destId="{8A67164F-5374-4286-AD69-A7FA92335F27}" srcOrd="9" destOrd="0" presId="urn:microsoft.com/office/officeart/2005/8/layout/vList3"/>
    <dgm:cxn modelId="{74919985-487F-44C2-81B8-A0A9EB5FA3D6}" type="presParOf" srcId="{A77CCFE0-9438-460C-8742-E2420C721D8F}" destId="{7BCEDCDB-1E48-4CA8-88A2-FBC7EB74CCAE}" srcOrd="10" destOrd="0" presId="urn:microsoft.com/office/officeart/2005/8/layout/vList3"/>
    <dgm:cxn modelId="{E7D22A8F-F576-4DD2-9896-FE2D93A97296}" type="presParOf" srcId="{7BCEDCDB-1E48-4CA8-88A2-FBC7EB74CCAE}" destId="{CE8479EF-925B-44FD-BFD9-B56BED8F382E}" srcOrd="0" destOrd="0" presId="urn:microsoft.com/office/officeart/2005/8/layout/vList3"/>
    <dgm:cxn modelId="{64B96B69-A5E9-4816-B7C6-562F55E325D5}" type="presParOf" srcId="{7BCEDCDB-1E48-4CA8-88A2-FBC7EB74CCAE}" destId="{96EC1A65-4EFF-4ECE-9459-34B45C2FFA01}" srcOrd="1" destOrd="0" presId="urn:microsoft.com/office/officeart/2005/8/layout/vList3"/>
    <dgm:cxn modelId="{770CD9E6-E838-4C55-9E75-6D5D889B51E9}" type="presParOf" srcId="{A77CCFE0-9438-460C-8742-E2420C721D8F}" destId="{E57EF1B6-33F7-4F6D-B3A5-821A238CE867}" srcOrd="11" destOrd="0" presId="urn:microsoft.com/office/officeart/2005/8/layout/vList3"/>
    <dgm:cxn modelId="{F2C3EEED-29F0-4CED-9EE2-8B4BE5C7B427}" type="presParOf" srcId="{A77CCFE0-9438-460C-8742-E2420C721D8F}" destId="{3E951ECD-C035-41C6-B813-0F296CC4C072}" srcOrd="12" destOrd="0" presId="urn:microsoft.com/office/officeart/2005/8/layout/vList3"/>
    <dgm:cxn modelId="{C614A4F6-A093-40C1-A955-48A96C721DEA}" type="presParOf" srcId="{3E951ECD-C035-41C6-B813-0F296CC4C072}" destId="{0E748D5A-E726-42F2-9C9C-18E7533F9F98}" srcOrd="0" destOrd="0" presId="urn:microsoft.com/office/officeart/2005/8/layout/vList3"/>
    <dgm:cxn modelId="{9848C939-28E3-4ADD-B987-54D980537815}" type="presParOf" srcId="{3E951ECD-C035-41C6-B813-0F296CC4C072}" destId="{7E589D21-7DAC-4E59-93CA-69B95AB21E6E}" srcOrd="1" destOrd="0" presId="urn:microsoft.com/office/officeart/2005/8/layout/vList3"/>
    <dgm:cxn modelId="{6596AF7A-2E46-4AF3-92D4-14DF3DEF75EE}" type="presParOf" srcId="{A77CCFE0-9438-460C-8742-E2420C721D8F}" destId="{AAA2F84E-5FA5-4CA9-90D1-EB18F19EFC1C}" srcOrd="13" destOrd="0" presId="urn:microsoft.com/office/officeart/2005/8/layout/vList3"/>
    <dgm:cxn modelId="{B0BF2EB4-BD03-4435-91D0-88FCAD25384B}" type="presParOf" srcId="{A77CCFE0-9438-460C-8742-E2420C721D8F}" destId="{585CD834-EDE3-4DE3-BE22-04475F7C4F38}" srcOrd="14" destOrd="0" presId="urn:microsoft.com/office/officeart/2005/8/layout/vList3"/>
    <dgm:cxn modelId="{4568D53B-1F31-48AC-8DA2-F62F1797D564}" type="presParOf" srcId="{585CD834-EDE3-4DE3-BE22-04475F7C4F38}" destId="{F978D871-EC2D-4329-BDE4-3FB07955BCB8}" srcOrd="0" destOrd="0" presId="urn:microsoft.com/office/officeart/2005/8/layout/vList3"/>
    <dgm:cxn modelId="{3F5FB4E9-158A-4DAD-A584-1CC7D1D47BDA}" type="presParOf" srcId="{585CD834-EDE3-4DE3-BE22-04475F7C4F38}" destId="{F41417B9-B198-4946-B459-0392632714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B661C-CA64-47EA-9FA4-BA5383B556D8}">
      <dsp:nvSpPr>
        <dsp:cNvPr id="0" name=""/>
        <dsp:cNvSpPr/>
      </dsp:nvSpPr>
      <dsp:spPr>
        <a:xfrm>
          <a:off x="467999" y="2167"/>
          <a:ext cx="11256001" cy="763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MALPRAKTEK MEDIS DALAM MEDIA</a:t>
          </a:r>
          <a:endParaRPr lang="en-ID" sz="4300" kern="1200" dirty="0"/>
        </a:p>
      </dsp:txBody>
      <dsp:txXfrm>
        <a:off x="490363" y="24531"/>
        <a:ext cx="11211273" cy="718849"/>
      </dsp:txXfrm>
    </dsp:sp>
    <dsp:sp modelId="{0A2F305F-093D-4C42-9721-224C7DEC59A5}">
      <dsp:nvSpPr>
        <dsp:cNvPr id="0" name=""/>
        <dsp:cNvSpPr/>
      </dsp:nvSpPr>
      <dsp:spPr>
        <a:xfrm rot="5400000">
          <a:off x="6042009" y="819736"/>
          <a:ext cx="107981" cy="107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2EE1E-29EC-4CD5-A7B6-6D3A703CC28C}">
      <dsp:nvSpPr>
        <dsp:cNvPr id="0" name=""/>
        <dsp:cNvSpPr/>
      </dsp:nvSpPr>
      <dsp:spPr>
        <a:xfrm>
          <a:off x="2093202" y="981709"/>
          <a:ext cx="8005595" cy="6170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Kesalahan</a:t>
          </a:r>
          <a:r>
            <a:rPr lang="en-US" sz="1800" kern="1200" dirty="0"/>
            <a:t> </a:t>
          </a:r>
          <a:r>
            <a:rPr lang="en-US" sz="1800" kern="1200" dirty="0" err="1"/>
            <a:t>Saat</a:t>
          </a:r>
          <a:r>
            <a:rPr lang="en-US" sz="1800" kern="1200" dirty="0"/>
            <a:t> </a:t>
          </a:r>
          <a:r>
            <a:rPr lang="en-US" sz="1800" kern="1200" dirty="0" err="1"/>
            <a:t>Operasi</a:t>
          </a:r>
          <a:r>
            <a:rPr lang="en-US" sz="1800" kern="1200" dirty="0"/>
            <a:t> </a:t>
          </a:r>
          <a:r>
            <a:rPr lang="en-US" sz="1800" kern="1200" dirty="0" err="1"/>
            <a:t>Buat</a:t>
          </a:r>
          <a:r>
            <a:rPr lang="en-US" sz="1800" kern="1200" dirty="0"/>
            <a:t> </a:t>
          </a:r>
          <a:r>
            <a:rPr lang="en-US" sz="1800" kern="1200" dirty="0" err="1"/>
            <a:t>Gadis</a:t>
          </a:r>
          <a:r>
            <a:rPr lang="en-US" sz="1800" kern="1200" dirty="0"/>
            <a:t> 17 </a:t>
          </a:r>
          <a:r>
            <a:rPr lang="en-US" sz="1800" kern="1200" dirty="0" err="1"/>
            <a:t>Tahun</a:t>
          </a:r>
          <a:r>
            <a:rPr lang="en-US" sz="1800" kern="1200" dirty="0"/>
            <a:t> </a:t>
          </a:r>
          <a:r>
            <a:rPr lang="en-US" sz="1800" kern="1200" dirty="0" err="1"/>
            <a:t>Kehilangan</a:t>
          </a:r>
          <a:r>
            <a:rPr lang="en-US" sz="1800" kern="1200" dirty="0"/>
            <a:t> </a:t>
          </a:r>
          <a:r>
            <a:rPr lang="en-US" sz="1800" kern="1200" dirty="0" err="1"/>
            <a:t>Ibu</a:t>
          </a:r>
          <a:r>
            <a:rPr lang="en-US" sz="1800" kern="1200" dirty="0"/>
            <a:t> </a:t>
          </a:r>
          <a:r>
            <a:rPr lang="en-US" sz="1800" kern="1200" dirty="0" err="1"/>
            <a:t>Jarinya</a:t>
          </a:r>
          <a:endParaRPr lang="en-ID" sz="1800" kern="1200" dirty="0"/>
        </a:p>
      </dsp:txBody>
      <dsp:txXfrm>
        <a:off x="2111274" y="999781"/>
        <a:ext cx="7969451" cy="580893"/>
      </dsp:txXfrm>
    </dsp:sp>
    <dsp:sp modelId="{409E0500-1E9E-4967-8602-60299593BD4A}">
      <dsp:nvSpPr>
        <dsp:cNvPr id="0" name=""/>
        <dsp:cNvSpPr/>
      </dsp:nvSpPr>
      <dsp:spPr>
        <a:xfrm rot="5400000">
          <a:off x="6042009" y="1652737"/>
          <a:ext cx="107981" cy="107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BF1F2-50F0-4E5C-B4D2-D352895DAB61}">
      <dsp:nvSpPr>
        <dsp:cNvPr id="0" name=""/>
        <dsp:cNvSpPr/>
      </dsp:nvSpPr>
      <dsp:spPr>
        <a:xfrm>
          <a:off x="2093202" y="1814709"/>
          <a:ext cx="8005595" cy="6170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Niat</a:t>
          </a:r>
          <a:r>
            <a:rPr lang="en-US" sz="1800" kern="1200" dirty="0"/>
            <a:t> </a:t>
          </a:r>
          <a:r>
            <a:rPr lang="en-US" sz="1800" kern="1200" dirty="0" err="1"/>
            <a:t>Percantik</a:t>
          </a:r>
          <a:r>
            <a:rPr lang="en-US" sz="1800" kern="1200" dirty="0"/>
            <a:t> </a:t>
          </a:r>
          <a:r>
            <a:rPr lang="en-US" sz="1800" kern="1200" dirty="0" err="1"/>
            <a:t>Diri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Filler </a:t>
          </a:r>
          <a:r>
            <a:rPr lang="en-US" sz="1800" kern="1200" dirty="0" err="1"/>
            <a:t>Bibir</a:t>
          </a:r>
          <a:r>
            <a:rPr lang="en-US" sz="1800" kern="1200" dirty="0"/>
            <a:t>, Wanita </a:t>
          </a:r>
          <a:r>
            <a:rPr lang="en-US" sz="1800" kern="1200" dirty="0" err="1"/>
            <a:t>Ini</a:t>
          </a:r>
          <a:r>
            <a:rPr lang="en-US" sz="1800" kern="1200" dirty="0"/>
            <a:t> </a:t>
          </a:r>
          <a:r>
            <a:rPr lang="en-US" sz="1800" kern="1200" dirty="0" err="1"/>
            <a:t>Malah</a:t>
          </a:r>
          <a:r>
            <a:rPr lang="en-US" sz="1800" kern="1200" dirty="0"/>
            <a:t> </a:t>
          </a:r>
          <a:r>
            <a:rPr lang="en-US" sz="1800" kern="1200" dirty="0" err="1"/>
            <a:t>Kena</a:t>
          </a:r>
          <a:r>
            <a:rPr lang="en-US" sz="1800" kern="1200" dirty="0"/>
            <a:t> </a:t>
          </a:r>
          <a:r>
            <a:rPr lang="en-US" sz="1800" kern="1200" dirty="0" err="1"/>
            <a:t>Infeksi</a:t>
          </a:r>
          <a:r>
            <a:rPr lang="en-US" sz="1800" kern="1200" dirty="0"/>
            <a:t> </a:t>
          </a:r>
          <a:r>
            <a:rPr lang="en-US" sz="1800" kern="1200" dirty="0" err="1"/>
            <a:t>Parah</a:t>
          </a:r>
          <a:endParaRPr lang="en-ID" sz="1800" kern="1200" dirty="0"/>
        </a:p>
      </dsp:txBody>
      <dsp:txXfrm>
        <a:off x="2111274" y="1832781"/>
        <a:ext cx="7969451" cy="580893"/>
      </dsp:txXfrm>
    </dsp:sp>
    <dsp:sp modelId="{FE0A5045-E7B3-438D-B0E3-CD9D6FC99FF2}">
      <dsp:nvSpPr>
        <dsp:cNvPr id="0" name=""/>
        <dsp:cNvSpPr/>
      </dsp:nvSpPr>
      <dsp:spPr>
        <a:xfrm rot="5400000">
          <a:off x="6042009" y="2485738"/>
          <a:ext cx="107981" cy="107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69C81-DF8B-4C39-A385-26C1B109C6FB}">
      <dsp:nvSpPr>
        <dsp:cNvPr id="0" name=""/>
        <dsp:cNvSpPr/>
      </dsp:nvSpPr>
      <dsp:spPr>
        <a:xfrm>
          <a:off x="2093202" y="2647710"/>
          <a:ext cx="8005595" cy="6170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Wanita </a:t>
          </a:r>
          <a:r>
            <a:rPr lang="en-US" sz="1800" kern="1200" dirty="0" err="1"/>
            <a:t>Ini</a:t>
          </a:r>
          <a:r>
            <a:rPr lang="en-US" sz="1800" kern="1200" dirty="0"/>
            <a:t> </a:t>
          </a:r>
          <a:r>
            <a:rPr lang="en-US" sz="1800" kern="1200" dirty="0" err="1"/>
            <a:t>Kehilangan</a:t>
          </a:r>
          <a:r>
            <a:rPr lang="en-US" sz="1800" kern="1200" dirty="0"/>
            <a:t> </a:t>
          </a:r>
          <a:r>
            <a:rPr lang="en-US" sz="1800" kern="1200" dirty="0" err="1"/>
            <a:t>Nyawa</a:t>
          </a:r>
          <a:r>
            <a:rPr lang="en-US" sz="1800" kern="1200" dirty="0"/>
            <a:t> Setelah </a:t>
          </a:r>
          <a:r>
            <a:rPr lang="en-US" sz="1800" kern="1200" dirty="0" err="1"/>
            <a:t>Jalani</a:t>
          </a:r>
          <a:r>
            <a:rPr lang="en-US" sz="1800" kern="1200" dirty="0"/>
            <a:t> </a:t>
          </a:r>
          <a:r>
            <a:rPr lang="en-US" sz="1800" kern="1200" dirty="0" err="1"/>
            <a:t>Operasi</a:t>
          </a:r>
          <a:r>
            <a:rPr lang="en-US" sz="1800" kern="1200" dirty="0"/>
            <a:t> </a:t>
          </a:r>
          <a:r>
            <a:rPr lang="en-US" sz="1800" kern="1200" dirty="0" err="1"/>
            <a:t>Plastik</a:t>
          </a:r>
          <a:r>
            <a:rPr lang="en-US" sz="1800" kern="1200" dirty="0"/>
            <a:t> di </a:t>
          </a:r>
          <a:r>
            <a:rPr lang="en-US" sz="1800" kern="1200" dirty="0" err="1"/>
            <a:t>Klinik</a:t>
          </a:r>
          <a:r>
            <a:rPr lang="en-US" sz="1800" kern="1200" dirty="0"/>
            <a:t> </a:t>
          </a:r>
          <a:r>
            <a:rPr lang="en-US" sz="1800" kern="1200" dirty="0" err="1"/>
            <a:t>Abal</a:t>
          </a:r>
          <a:r>
            <a:rPr lang="en-US" sz="1800" kern="1200" dirty="0"/>
            <a:t> - </a:t>
          </a:r>
          <a:r>
            <a:rPr lang="en-US" sz="1800" kern="1200" dirty="0" err="1"/>
            <a:t>abal</a:t>
          </a:r>
          <a:endParaRPr lang="en-ID" sz="1800" kern="1200" dirty="0"/>
        </a:p>
      </dsp:txBody>
      <dsp:txXfrm>
        <a:off x="2111274" y="2665782"/>
        <a:ext cx="7969451" cy="580893"/>
      </dsp:txXfrm>
    </dsp:sp>
    <dsp:sp modelId="{7A2C54DB-179B-4A01-82A9-0DEE4A24A168}">
      <dsp:nvSpPr>
        <dsp:cNvPr id="0" name=""/>
        <dsp:cNvSpPr/>
      </dsp:nvSpPr>
      <dsp:spPr>
        <a:xfrm rot="5400000">
          <a:off x="6042009" y="3318739"/>
          <a:ext cx="107981" cy="107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C30DE-1751-4458-9593-2161F756EBCE}">
      <dsp:nvSpPr>
        <dsp:cNvPr id="0" name=""/>
        <dsp:cNvSpPr/>
      </dsp:nvSpPr>
      <dsp:spPr>
        <a:xfrm>
          <a:off x="2109010" y="3480711"/>
          <a:ext cx="7973978" cy="6170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Ibu</a:t>
          </a:r>
          <a:r>
            <a:rPr lang="en-US" sz="1800" kern="1200" dirty="0"/>
            <a:t> </a:t>
          </a:r>
          <a:r>
            <a:rPr lang="en-US" sz="1800" kern="1200" dirty="0" err="1"/>
            <a:t>Hamil</a:t>
          </a:r>
          <a:r>
            <a:rPr lang="en-US" sz="1800" kern="1200" dirty="0"/>
            <a:t> </a:t>
          </a:r>
          <a:r>
            <a:rPr lang="en-US" sz="1800" kern="1200" dirty="0" err="1"/>
            <a:t>Diberi</a:t>
          </a:r>
          <a:r>
            <a:rPr lang="en-US" sz="1800" kern="1200" dirty="0"/>
            <a:t> Vitamin </a:t>
          </a:r>
          <a:r>
            <a:rPr lang="en-US" sz="1800" kern="1200" dirty="0" err="1"/>
            <a:t>Kedaluarsa</a:t>
          </a:r>
          <a:r>
            <a:rPr lang="en-US" sz="1800" kern="1200" dirty="0"/>
            <a:t>, </a:t>
          </a:r>
          <a:r>
            <a:rPr lang="en-US" sz="1800" kern="1200" dirty="0" err="1"/>
            <a:t>Kepala</a:t>
          </a:r>
          <a:r>
            <a:rPr lang="en-US" sz="1800" kern="1200" dirty="0"/>
            <a:t> </a:t>
          </a:r>
          <a:r>
            <a:rPr lang="en-US" sz="1800" kern="1200" dirty="0" err="1"/>
            <a:t>Puskesmas</a:t>
          </a:r>
          <a:r>
            <a:rPr lang="en-US" sz="1800" kern="1200" dirty="0"/>
            <a:t> – </a:t>
          </a:r>
          <a:r>
            <a:rPr lang="en-US" sz="1800" kern="1200" dirty="0" err="1"/>
            <a:t>Apoteker</a:t>
          </a:r>
          <a:r>
            <a:rPr lang="en-US" sz="1800" kern="1200" dirty="0"/>
            <a:t> </a:t>
          </a:r>
          <a:r>
            <a:rPr lang="en-US" sz="1800" kern="1200" dirty="0" err="1"/>
            <a:t>Diperiksa</a:t>
          </a:r>
          <a:endParaRPr lang="en-ID" sz="1800" kern="1200" dirty="0"/>
        </a:p>
      </dsp:txBody>
      <dsp:txXfrm>
        <a:off x="2127082" y="3498783"/>
        <a:ext cx="7937834" cy="580893"/>
      </dsp:txXfrm>
    </dsp:sp>
    <dsp:sp modelId="{31D08D99-651F-4441-A33C-E880E72DA27B}">
      <dsp:nvSpPr>
        <dsp:cNvPr id="0" name=""/>
        <dsp:cNvSpPr/>
      </dsp:nvSpPr>
      <dsp:spPr>
        <a:xfrm rot="5400000">
          <a:off x="6042009" y="4151740"/>
          <a:ext cx="107981" cy="107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FD553-5AF5-4DDB-A412-5B0AD800A18D}">
      <dsp:nvSpPr>
        <dsp:cNvPr id="0" name=""/>
        <dsp:cNvSpPr/>
      </dsp:nvSpPr>
      <dsp:spPr>
        <a:xfrm>
          <a:off x="2109010" y="4313712"/>
          <a:ext cx="7973978" cy="6170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Tarik </a:t>
          </a:r>
          <a:r>
            <a:rPr lang="en-US" sz="1800" kern="1200" dirty="0" err="1"/>
            <a:t>Paksa</a:t>
          </a:r>
          <a:r>
            <a:rPr lang="en-US" sz="1800" kern="1200" dirty="0"/>
            <a:t> </a:t>
          </a:r>
          <a:r>
            <a:rPr lang="en-US" sz="1800" kern="1200" dirty="0" err="1"/>
            <a:t>Tali</a:t>
          </a:r>
          <a:r>
            <a:rPr lang="en-US" sz="1800" kern="1200" dirty="0"/>
            <a:t> </a:t>
          </a:r>
          <a:r>
            <a:rPr lang="en-US" sz="1800" kern="1200" dirty="0" err="1"/>
            <a:t>Pusar</a:t>
          </a:r>
          <a:r>
            <a:rPr lang="en-US" sz="1800" kern="1200" dirty="0"/>
            <a:t>, </a:t>
          </a:r>
          <a:r>
            <a:rPr lang="en-US" sz="1800" kern="1200" dirty="0" err="1"/>
            <a:t>Ibu</a:t>
          </a:r>
          <a:r>
            <a:rPr lang="en-US" sz="1800" kern="1200" dirty="0"/>
            <a:t> Muda </a:t>
          </a:r>
          <a:r>
            <a:rPr lang="en-US" sz="1800" kern="1200" dirty="0" err="1"/>
            <a:t>Ini</a:t>
          </a:r>
          <a:r>
            <a:rPr lang="en-US" sz="1800" kern="1200" dirty="0"/>
            <a:t> </a:t>
          </a:r>
          <a:r>
            <a:rPr lang="en-US" sz="1800" kern="1200" dirty="0" err="1"/>
            <a:t>Meninggal</a:t>
          </a:r>
          <a:r>
            <a:rPr lang="en-US" sz="1800" kern="1200" dirty="0"/>
            <a:t> </a:t>
          </a:r>
          <a:r>
            <a:rPr lang="en-US" sz="1800" kern="1200" dirty="0" err="1"/>
            <a:t>Kehabisan</a:t>
          </a:r>
          <a:r>
            <a:rPr lang="en-US" sz="1800" kern="1200" dirty="0"/>
            <a:t> </a:t>
          </a:r>
          <a:r>
            <a:rPr lang="en-US" sz="1800" kern="1200" dirty="0" err="1"/>
            <a:t>Darah</a:t>
          </a:r>
          <a:r>
            <a:rPr lang="en-US" sz="1800" kern="1200" dirty="0"/>
            <a:t> </a:t>
          </a:r>
          <a:r>
            <a:rPr lang="en-US" sz="1800" kern="1200" dirty="0" err="1"/>
            <a:t>saat</a:t>
          </a:r>
          <a:r>
            <a:rPr lang="en-US" sz="1800" kern="1200" dirty="0"/>
            <a:t> </a:t>
          </a:r>
          <a:r>
            <a:rPr lang="en-US" sz="1800" kern="1200" dirty="0" err="1"/>
            <a:t>Melahirkan</a:t>
          </a:r>
          <a:endParaRPr lang="en-ID" sz="1800" kern="1200" dirty="0"/>
        </a:p>
      </dsp:txBody>
      <dsp:txXfrm>
        <a:off x="2127082" y="4331784"/>
        <a:ext cx="7937834" cy="580893"/>
      </dsp:txXfrm>
    </dsp:sp>
    <dsp:sp modelId="{1E736154-9F7F-4530-B192-6719AED11D78}">
      <dsp:nvSpPr>
        <dsp:cNvPr id="0" name=""/>
        <dsp:cNvSpPr/>
      </dsp:nvSpPr>
      <dsp:spPr>
        <a:xfrm rot="5400000">
          <a:off x="6042009" y="4984741"/>
          <a:ext cx="107981" cy="107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99EFF-B154-478A-ACB5-F8C5F902DB8D}">
      <dsp:nvSpPr>
        <dsp:cNvPr id="0" name=""/>
        <dsp:cNvSpPr/>
      </dsp:nvSpPr>
      <dsp:spPr>
        <a:xfrm>
          <a:off x="2109010" y="5146713"/>
          <a:ext cx="7973978" cy="6170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Indung</a:t>
          </a:r>
          <a:r>
            <a:rPr lang="en-US" sz="1800" kern="1200" dirty="0"/>
            <a:t> </a:t>
          </a:r>
          <a:r>
            <a:rPr lang="en-US" sz="1800" kern="1200" dirty="0" err="1"/>
            <a:t>Telurnya</a:t>
          </a:r>
          <a:r>
            <a:rPr lang="en-US" sz="1800" kern="1200" dirty="0"/>
            <a:t> </a:t>
          </a:r>
          <a:r>
            <a:rPr lang="en-US" sz="1800" kern="1200" dirty="0" err="1"/>
            <a:t>Diambil</a:t>
          </a:r>
          <a:r>
            <a:rPr lang="en-US" sz="1800" kern="1200" dirty="0"/>
            <a:t>, </a:t>
          </a:r>
          <a:r>
            <a:rPr lang="en-US" sz="1800" kern="1200" dirty="0" err="1"/>
            <a:t>Selvy</a:t>
          </a:r>
          <a:r>
            <a:rPr lang="en-US" sz="1800" kern="1200" dirty="0"/>
            <a:t> </a:t>
          </a:r>
          <a:r>
            <a:rPr lang="en-US" sz="1800" kern="1200" dirty="0" err="1"/>
            <a:t>Gandeng</a:t>
          </a:r>
          <a:r>
            <a:rPr lang="en-US" sz="1800" kern="1200" dirty="0"/>
            <a:t> </a:t>
          </a:r>
          <a:r>
            <a:rPr lang="en-US" sz="1800" kern="1200" dirty="0" err="1"/>
            <a:t>Hotman</a:t>
          </a:r>
          <a:r>
            <a:rPr lang="en-US" sz="1800" kern="1200" dirty="0"/>
            <a:t> </a:t>
          </a:r>
          <a:r>
            <a:rPr lang="en-US" sz="1800" kern="1200" dirty="0" err="1"/>
            <a:t>Ngadu</a:t>
          </a:r>
          <a:r>
            <a:rPr lang="en-US" sz="1800" kern="1200" dirty="0"/>
            <a:t> </a:t>
          </a:r>
          <a:r>
            <a:rPr lang="en-US" sz="1800" kern="1200" dirty="0" err="1"/>
            <a:t>ke</a:t>
          </a:r>
          <a:r>
            <a:rPr lang="en-US" sz="1800" kern="1200" dirty="0"/>
            <a:t> </a:t>
          </a:r>
          <a:r>
            <a:rPr lang="en-US" sz="1800" kern="1200" dirty="0" err="1"/>
            <a:t>Dinkes</a:t>
          </a:r>
          <a:r>
            <a:rPr lang="en-US" sz="1800" kern="1200" dirty="0"/>
            <a:t> DKI</a:t>
          </a:r>
          <a:endParaRPr lang="en-ID" sz="1800" kern="1200" dirty="0"/>
        </a:p>
      </dsp:txBody>
      <dsp:txXfrm>
        <a:off x="2127082" y="5164785"/>
        <a:ext cx="7937834" cy="580893"/>
      </dsp:txXfrm>
    </dsp:sp>
    <dsp:sp modelId="{4AF94FAE-570F-4B8D-A1C2-89BEC95D3442}">
      <dsp:nvSpPr>
        <dsp:cNvPr id="0" name=""/>
        <dsp:cNvSpPr/>
      </dsp:nvSpPr>
      <dsp:spPr>
        <a:xfrm rot="5400000">
          <a:off x="6042009" y="5817741"/>
          <a:ext cx="107981" cy="107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7721A-BFAD-49DF-AA30-EC606ABC9AA1}">
      <dsp:nvSpPr>
        <dsp:cNvPr id="0" name=""/>
        <dsp:cNvSpPr/>
      </dsp:nvSpPr>
      <dsp:spPr>
        <a:xfrm>
          <a:off x="2093202" y="5979714"/>
          <a:ext cx="8005595" cy="6170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Aktris</a:t>
          </a:r>
          <a:r>
            <a:rPr lang="en-US" sz="1800" kern="1200" dirty="0"/>
            <a:t> </a:t>
          </a:r>
          <a:r>
            <a:rPr lang="en-US" sz="1800" kern="1200" dirty="0" err="1"/>
            <a:t>Cantik</a:t>
          </a:r>
          <a:r>
            <a:rPr lang="en-US" sz="1800" kern="1200" dirty="0"/>
            <a:t> Korea </a:t>
          </a:r>
          <a:r>
            <a:rPr lang="en-US" sz="1800" kern="1200" dirty="0" err="1"/>
            <a:t>Alami</a:t>
          </a:r>
          <a:r>
            <a:rPr lang="en-US" sz="1800" kern="1200" dirty="0"/>
            <a:t> </a:t>
          </a:r>
          <a:r>
            <a:rPr lang="en-US" sz="1800" kern="1200" dirty="0" err="1"/>
            <a:t>Malpraktek</a:t>
          </a:r>
          <a:r>
            <a:rPr lang="en-US" sz="1800" kern="1200" dirty="0"/>
            <a:t>, </a:t>
          </a:r>
          <a:r>
            <a:rPr lang="en-US" sz="1800" kern="1200" dirty="0" err="1"/>
            <a:t>Kulit</a:t>
          </a:r>
          <a:r>
            <a:rPr lang="en-US" sz="1800" kern="1200" dirty="0"/>
            <a:t> </a:t>
          </a:r>
          <a:r>
            <a:rPr lang="en-US" sz="1800" kern="1200" dirty="0" err="1"/>
            <a:t>Mulusnya</a:t>
          </a:r>
          <a:r>
            <a:rPr lang="en-US" sz="1800" kern="1200" dirty="0"/>
            <a:t> </a:t>
          </a:r>
          <a:r>
            <a:rPr lang="en-US" sz="1800" kern="1200" dirty="0" err="1"/>
            <a:t>Jadi</a:t>
          </a:r>
          <a:r>
            <a:rPr lang="en-US" sz="1800" kern="1200" dirty="0"/>
            <a:t> </a:t>
          </a:r>
          <a:r>
            <a:rPr lang="en-US" sz="1800" kern="1200" dirty="0" err="1"/>
            <a:t>Melepuh</a:t>
          </a:r>
          <a:endParaRPr lang="en-ID" sz="1800" kern="1200" dirty="0"/>
        </a:p>
      </dsp:txBody>
      <dsp:txXfrm>
        <a:off x="2111274" y="5997786"/>
        <a:ext cx="7969451" cy="5808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F4E6E-2DE0-4B1B-8FC7-9E3436ECAE5B}">
      <dsp:nvSpPr>
        <dsp:cNvPr id="0" name=""/>
        <dsp:cNvSpPr/>
      </dsp:nvSpPr>
      <dsp:spPr>
        <a:xfrm>
          <a:off x="-4936604" y="-762109"/>
          <a:ext cx="5923690" cy="5923690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EA115-48BA-4CBF-BC9F-7EB1435C1C6A}">
      <dsp:nvSpPr>
        <dsp:cNvPr id="0" name=""/>
        <dsp:cNvSpPr/>
      </dsp:nvSpPr>
      <dsp:spPr>
        <a:xfrm>
          <a:off x="808732" y="628508"/>
          <a:ext cx="10623939" cy="1256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7618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Sejak</a:t>
          </a:r>
          <a:r>
            <a:rPr lang="en-US" sz="2000" kern="1200" dirty="0"/>
            <a:t> </a:t>
          </a:r>
          <a:r>
            <a:rPr lang="en-US" sz="2000" kern="1200" dirty="0" err="1"/>
            <a:t>tahun</a:t>
          </a:r>
          <a:r>
            <a:rPr lang="en-US" sz="2000" kern="1200" dirty="0"/>
            <a:t> 2006 </a:t>
          </a:r>
          <a:r>
            <a:rPr lang="en-US" sz="2000" kern="1200" dirty="0" err="1"/>
            <a:t>hingga</a:t>
          </a:r>
          <a:r>
            <a:rPr lang="en-US" sz="2000" kern="1200" dirty="0"/>
            <a:t> </a:t>
          </a:r>
          <a:r>
            <a:rPr lang="en-US" sz="2000" kern="1200" dirty="0" err="1"/>
            <a:t>tahun</a:t>
          </a:r>
          <a:r>
            <a:rPr lang="en-US" sz="2000" kern="1200" dirty="0"/>
            <a:t> 2012, </a:t>
          </a:r>
          <a:r>
            <a:rPr lang="en-US" sz="2000" kern="1200" dirty="0" err="1"/>
            <a:t>tercatat</a:t>
          </a:r>
          <a:r>
            <a:rPr lang="en-US" sz="2000" kern="1200" dirty="0"/>
            <a:t> </a:t>
          </a:r>
          <a:r>
            <a:rPr lang="en-US" sz="2000" kern="1200" dirty="0" err="1"/>
            <a:t>terdapat</a:t>
          </a:r>
          <a:r>
            <a:rPr lang="en-US" sz="2000" kern="1200" dirty="0"/>
            <a:t> 182 </a:t>
          </a:r>
          <a:r>
            <a:rPr lang="en-US" sz="2000" kern="1200" dirty="0" err="1"/>
            <a:t>kasus</a:t>
          </a:r>
          <a:r>
            <a:rPr lang="en-US" sz="2000" kern="1200" dirty="0"/>
            <a:t> </a:t>
          </a:r>
          <a:r>
            <a:rPr lang="en-US" sz="2000" kern="1200" dirty="0" err="1"/>
            <a:t>malpraktek</a:t>
          </a:r>
          <a:r>
            <a:rPr lang="en-US" sz="2000" kern="1200" dirty="0"/>
            <a:t> </a:t>
          </a:r>
          <a:r>
            <a:rPr lang="en-US" sz="2000" kern="1200" dirty="0" err="1"/>
            <a:t>medis</a:t>
          </a:r>
          <a:r>
            <a:rPr lang="en-US" sz="2000" kern="1200" dirty="0"/>
            <a:t> yang </a:t>
          </a:r>
          <a:r>
            <a:rPr lang="en-US" sz="2000" kern="1200" dirty="0" err="1"/>
            <a:t>terbukti</a:t>
          </a:r>
          <a:r>
            <a:rPr lang="en-US" sz="2000" kern="1200" dirty="0"/>
            <a:t> </a:t>
          </a:r>
          <a:r>
            <a:rPr lang="en-US" sz="2000" kern="1200" dirty="0" err="1"/>
            <a:t>dilakukan</a:t>
          </a:r>
          <a:r>
            <a:rPr lang="en-US" sz="2000" kern="1200" dirty="0"/>
            <a:t> oleh </a:t>
          </a:r>
          <a:r>
            <a:rPr lang="en-US" sz="2000" kern="1200" dirty="0" err="1"/>
            <a:t>dokter</a:t>
          </a:r>
          <a:r>
            <a:rPr lang="en-US" sz="2000" kern="1200" dirty="0"/>
            <a:t> di </a:t>
          </a:r>
          <a:r>
            <a:rPr lang="en-US" sz="2000" kern="1200" dirty="0" err="1"/>
            <a:t>seluruh</a:t>
          </a:r>
          <a:r>
            <a:rPr lang="en-US" sz="2000" kern="1200" dirty="0"/>
            <a:t> Indonesia </a:t>
          </a:r>
          <a:r>
            <a:rPr lang="en-US" sz="2000" kern="1200" dirty="0" err="1"/>
            <a:t>setelah</a:t>
          </a:r>
          <a:r>
            <a:rPr lang="en-US" sz="2000" kern="1200" dirty="0"/>
            <a:t> </a:t>
          </a:r>
          <a:r>
            <a:rPr lang="en-US" sz="2000" kern="1200" dirty="0" err="1"/>
            <a:t>melalui</a:t>
          </a:r>
          <a:r>
            <a:rPr lang="en-US" sz="2000" kern="1200" dirty="0"/>
            <a:t> </a:t>
          </a:r>
          <a:r>
            <a:rPr lang="en-US" sz="2000" kern="1200" dirty="0" err="1"/>
            <a:t>sidang</a:t>
          </a:r>
          <a:r>
            <a:rPr lang="en-US" sz="2000" kern="1200" dirty="0"/>
            <a:t> yang </a:t>
          </a:r>
          <a:r>
            <a:rPr lang="en-US" sz="2000" kern="1200" dirty="0" err="1"/>
            <a:t>dilakukan</a:t>
          </a:r>
          <a:r>
            <a:rPr lang="en-US" sz="2000" kern="1200" dirty="0"/>
            <a:t> oleh </a:t>
          </a:r>
          <a:r>
            <a:rPr lang="en-US" sz="2000" kern="1200" dirty="0" err="1"/>
            <a:t>Majelis</a:t>
          </a:r>
          <a:r>
            <a:rPr lang="en-US" sz="2000" kern="1200" dirty="0"/>
            <a:t> </a:t>
          </a:r>
          <a:r>
            <a:rPr lang="en-US" sz="2000" kern="1200" dirty="0" err="1"/>
            <a:t>Kehormatan</a:t>
          </a:r>
          <a:r>
            <a:rPr lang="en-US" sz="2000" kern="1200" dirty="0"/>
            <a:t> </a:t>
          </a:r>
          <a:r>
            <a:rPr lang="en-US" sz="2000" kern="1200" dirty="0" err="1"/>
            <a:t>Disiplin</a:t>
          </a:r>
          <a:r>
            <a:rPr lang="en-US" sz="2000" kern="1200" dirty="0"/>
            <a:t> </a:t>
          </a:r>
          <a:r>
            <a:rPr lang="en-US" sz="2000" kern="1200" dirty="0" err="1"/>
            <a:t>Kedokteran</a:t>
          </a:r>
          <a:r>
            <a:rPr lang="en-US" sz="2000" kern="1200" dirty="0"/>
            <a:t> Indonesia (MKDKI).</a:t>
          </a:r>
          <a:endParaRPr lang="en-ID" sz="2000" kern="1200" dirty="0"/>
        </a:p>
      </dsp:txBody>
      <dsp:txXfrm>
        <a:off x="808732" y="628508"/>
        <a:ext cx="10623939" cy="1256841"/>
      </dsp:txXfrm>
    </dsp:sp>
    <dsp:sp modelId="{3FA1196B-E7DA-42BE-95AC-BD10045FFBC9}">
      <dsp:nvSpPr>
        <dsp:cNvPr id="0" name=""/>
        <dsp:cNvSpPr/>
      </dsp:nvSpPr>
      <dsp:spPr>
        <a:xfrm>
          <a:off x="23207" y="471403"/>
          <a:ext cx="1571051" cy="1571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C307BF-D73B-4E3F-B413-3F9E56CA15F4}">
      <dsp:nvSpPr>
        <dsp:cNvPr id="0" name=""/>
        <dsp:cNvSpPr/>
      </dsp:nvSpPr>
      <dsp:spPr>
        <a:xfrm>
          <a:off x="808732" y="2514122"/>
          <a:ext cx="10623939" cy="1256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7618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Dari 182 </a:t>
          </a:r>
          <a:r>
            <a:rPr lang="en-US" sz="2000" kern="1200" dirty="0" err="1"/>
            <a:t>kasus</a:t>
          </a:r>
          <a:r>
            <a:rPr lang="en-US" sz="2000" kern="1200" dirty="0"/>
            <a:t> </a:t>
          </a:r>
          <a:r>
            <a:rPr lang="en-US" sz="2000" kern="1200" dirty="0" err="1"/>
            <a:t>malpraktek</a:t>
          </a:r>
          <a:r>
            <a:rPr lang="en-US" sz="2000" kern="1200" dirty="0"/>
            <a:t> di </a:t>
          </a:r>
          <a:r>
            <a:rPr lang="en-US" sz="2000" kern="1200" dirty="0" err="1"/>
            <a:t>seluruh</a:t>
          </a:r>
          <a:r>
            <a:rPr lang="en-US" sz="2000" kern="1200" dirty="0"/>
            <a:t> Indonesia </a:t>
          </a:r>
          <a:r>
            <a:rPr lang="en-US" sz="2000" kern="1200" dirty="0" err="1"/>
            <a:t>tersebut</a:t>
          </a:r>
          <a:r>
            <a:rPr lang="en-US" sz="2000" kern="1200" dirty="0"/>
            <a:t>, </a:t>
          </a:r>
          <a:r>
            <a:rPr lang="en-US" sz="2000" kern="1200" dirty="0" err="1"/>
            <a:t>sebanyak</a:t>
          </a:r>
          <a:r>
            <a:rPr lang="en-US" sz="2000" kern="1200" dirty="0"/>
            <a:t> 60 </a:t>
          </a:r>
          <a:r>
            <a:rPr lang="en-US" sz="2000" kern="1200" dirty="0" err="1"/>
            <a:t>kasus</a:t>
          </a:r>
          <a:r>
            <a:rPr lang="en-US" sz="2000" kern="1200" dirty="0"/>
            <a:t> </a:t>
          </a:r>
          <a:r>
            <a:rPr lang="en-US" sz="2000" kern="1200" dirty="0" err="1"/>
            <a:t>dilakukan</a:t>
          </a:r>
          <a:r>
            <a:rPr lang="en-US" sz="2000" kern="1200" dirty="0"/>
            <a:t> </a:t>
          </a:r>
          <a:r>
            <a:rPr lang="en-US" sz="2000" kern="1200" dirty="0" err="1"/>
            <a:t>dokter</a:t>
          </a:r>
          <a:r>
            <a:rPr lang="en-US" sz="2000" kern="1200" dirty="0"/>
            <a:t> </a:t>
          </a:r>
          <a:r>
            <a:rPr lang="en-US" sz="2000" kern="1200" dirty="0" err="1"/>
            <a:t>umum</a:t>
          </a:r>
          <a:r>
            <a:rPr lang="en-US" sz="2000" kern="1200" dirty="0"/>
            <a:t>, 49 </a:t>
          </a:r>
          <a:r>
            <a:rPr lang="en-US" sz="2000" kern="1200" dirty="0" err="1"/>
            <a:t>kasus</a:t>
          </a:r>
          <a:r>
            <a:rPr lang="en-US" sz="2000" kern="1200" dirty="0"/>
            <a:t> </a:t>
          </a:r>
          <a:r>
            <a:rPr lang="en-US" sz="2000" kern="1200" dirty="0" err="1"/>
            <a:t>dilakukan</a:t>
          </a:r>
          <a:r>
            <a:rPr lang="en-US" sz="2000" kern="1200" dirty="0"/>
            <a:t> </a:t>
          </a:r>
          <a:r>
            <a:rPr lang="en-US" sz="2000" kern="1200" dirty="0" err="1"/>
            <a:t>dokter</a:t>
          </a:r>
          <a:r>
            <a:rPr lang="en-US" sz="2000" kern="1200" dirty="0"/>
            <a:t> </a:t>
          </a:r>
          <a:r>
            <a:rPr lang="en-US" sz="2000" kern="1200" dirty="0" err="1"/>
            <a:t>bedah</a:t>
          </a:r>
          <a:r>
            <a:rPr lang="en-US" sz="2000" kern="1200" dirty="0"/>
            <a:t>, 33 </a:t>
          </a:r>
          <a:r>
            <a:rPr lang="en-US" sz="2000" kern="1200" dirty="0" err="1"/>
            <a:t>kasus</a:t>
          </a:r>
          <a:r>
            <a:rPr lang="en-US" sz="2000" kern="1200" dirty="0"/>
            <a:t> </a:t>
          </a:r>
          <a:r>
            <a:rPr lang="en-US" sz="2000" kern="1200" dirty="0" err="1"/>
            <a:t>dilakukan</a:t>
          </a:r>
          <a:r>
            <a:rPr lang="en-US" sz="2000" kern="1200" dirty="0"/>
            <a:t> </a:t>
          </a:r>
          <a:r>
            <a:rPr lang="en-US" sz="2000" kern="1200" dirty="0" err="1"/>
            <a:t>dokter</a:t>
          </a:r>
          <a:r>
            <a:rPr lang="en-US" sz="2000" kern="1200" dirty="0"/>
            <a:t> </a:t>
          </a:r>
          <a:r>
            <a:rPr lang="en-US" sz="2000" kern="1200" dirty="0" err="1"/>
            <a:t>kandungan</a:t>
          </a:r>
          <a:r>
            <a:rPr lang="en-US" sz="2000" kern="1200" dirty="0"/>
            <a:t>, dan 16 </a:t>
          </a:r>
          <a:r>
            <a:rPr lang="en-US" sz="2000" kern="1200" dirty="0" err="1"/>
            <a:t>kasus</a:t>
          </a:r>
          <a:r>
            <a:rPr lang="en-US" sz="2000" kern="1200" dirty="0"/>
            <a:t> </a:t>
          </a:r>
          <a:r>
            <a:rPr lang="en-US" sz="2000" kern="1200" dirty="0" err="1"/>
            <a:t>dilakukan</a:t>
          </a:r>
          <a:r>
            <a:rPr lang="en-US" sz="2000" kern="1200" dirty="0"/>
            <a:t> </a:t>
          </a:r>
          <a:r>
            <a:rPr lang="en-US" sz="2000" kern="1200" dirty="0" err="1"/>
            <a:t>dokter</a:t>
          </a:r>
          <a:r>
            <a:rPr lang="en-US" sz="2000" kern="1200" dirty="0"/>
            <a:t> </a:t>
          </a:r>
          <a:r>
            <a:rPr lang="en-US" sz="2000" kern="1200" dirty="0" err="1"/>
            <a:t>spesialis</a:t>
          </a:r>
          <a:r>
            <a:rPr lang="en-US" sz="2000" kern="1200" dirty="0"/>
            <a:t> </a:t>
          </a:r>
          <a:r>
            <a:rPr lang="en-US" sz="2000" kern="1200" dirty="0" err="1"/>
            <a:t>anak</a:t>
          </a:r>
          <a:r>
            <a:rPr lang="en-US" sz="2000" kern="1200" dirty="0"/>
            <a:t>, </a:t>
          </a:r>
          <a:r>
            <a:rPr lang="en-US" sz="2000" kern="1200" dirty="0" err="1"/>
            <a:t>sisanya</a:t>
          </a:r>
          <a:r>
            <a:rPr lang="en-US" sz="2000" kern="1200" dirty="0"/>
            <a:t> </a:t>
          </a:r>
          <a:r>
            <a:rPr lang="en-US" sz="2000" kern="1200" dirty="0" err="1"/>
            <a:t>merupakan</a:t>
          </a:r>
          <a:r>
            <a:rPr lang="en-US" sz="2000" kern="1200" dirty="0"/>
            <a:t> </a:t>
          </a:r>
          <a:r>
            <a:rPr lang="en-US" sz="2000" kern="1200" dirty="0" err="1"/>
            <a:t>pengaduan</a:t>
          </a:r>
          <a:r>
            <a:rPr lang="en-US" sz="2000" kern="1200" dirty="0"/>
            <a:t> </a:t>
          </a:r>
          <a:r>
            <a:rPr lang="en-US" sz="2000" kern="1200" dirty="0" err="1"/>
            <a:t>beragam</a:t>
          </a:r>
          <a:r>
            <a:rPr lang="en-US" sz="2000" kern="1200" dirty="0"/>
            <a:t>.</a:t>
          </a:r>
          <a:endParaRPr lang="en-ID" sz="2000" kern="1200" dirty="0"/>
        </a:p>
      </dsp:txBody>
      <dsp:txXfrm>
        <a:off x="808732" y="2514122"/>
        <a:ext cx="10623939" cy="1256841"/>
      </dsp:txXfrm>
    </dsp:sp>
    <dsp:sp modelId="{976B91A8-30B1-4F7F-B97B-1FF688C26737}">
      <dsp:nvSpPr>
        <dsp:cNvPr id="0" name=""/>
        <dsp:cNvSpPr/>
      </dsp:nvSpPr>
      <dsp:spPr>
        <a:xfrm>
          <a:off x="23207" y="2357017"/>
          <a:ext cx="1571051" cy="15710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F4E6E-2DE0-4B1B-8FC7-9E3436ECAE5B}">
      <dsp:nvSpPr>
        <dsp:cNvPr id="0" name=""/>
        <dsp:cNvSpPr/>
      </dsp:nvSpPr>
      <dsp:spPr>
        <a:xfrm>
          <a:off x="-4973882" y="-762109"/>
          <a:ext cx="5923690" cy="5923690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EA115-48BA-4CBF-BC9F-7EB1435C1C6A}">
      <dsp:nvSpPr>
        <dsp:cNvPr id="0" name=""/>
        <dsp:cNvSpPr/>
      </dsp:nvSpPr>
      <dsp:spPr>
        <a:xfrm>
          <a:off x="415537" y="274879"/>
          <a:ext cx="10979857" cy="550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650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 Amerika </a:t>
          </a:r>
          <a:r>
            <a:rPr lang="en-US" sz="1600" kern="1200" dirty="0" err="1"/>
            <a:t>Serikat</a:t>
          </a:r>
          <a:r>
            <a:rPr lang="en-US" sz="1600" kern="1200" dirty="0"/>
            <a:t>, </a:t>
          </a:r>
          <a:r>
            <a:rPr lang="en-US" sz="1600" kern="1200" dirty="0" err="1"/>
            <a:t>Malpraktek</a:t>
          </a:r>
          <a:r>
            <a:rPr lang="en-US" sz="1600" kern="1200" dirty="0"/>
            <a:t> </a:t>
          </a:r>
          <a:r>
            <a:rPr lang="en-US" sz="1600" kern="1200" dirty="0" err="1"/>
            <a:t>Medis</a:t>
          </a:r>
          <a:r>
            <a:rPr lang="en-US" sz="1600" kern="1200" dirty="0"/>
            <a:t> </a:t>
          </a:r>
          <a:r>
            <a:rPr lang="en-US" sz="1600" kern="1200" dirty="0" err="1"/>
            <a:t>menjadi</a:t>
          </a:r>
          <a:r>
            <a:rPr lang="en-US" sz="1600" kern="1200" dirty="0"/>
            <a:t> </a:t>
          </a:r>
          <a:r>
            <a:rPr lang="en-US" sz="1600" kern="1200" dirty="0" err="1"/>
            <a:t>penyebab</a:t>
          </a:r>
          <a:r>
            <a:rPr lang="en-US" sz="1600" kern="1200" dirty="0"/>
            <a:t> </a:t>
          </a:r>
          <a:r>
            <a:rPr lang="en-US" sz="1600" kern="1200" dirty="0" err="1"/>
            <a:t>kematian</a:t>
          </a:r>
          <a:r>
            <a:rPr lang="en-US" sz="1600" kern="1200" dirty="0"/>
            <a:t> </a:t>
          </a:r>
          <a:r>
            <a:rPr lang="en-US" sz="1600" kern="1200" dirty="0" err="1"/>
            <a:t>ketiga</a:t>
          </a:r>
          <a:r>
            <a:rPr lang="en-US" sz="1600" kern="1200" dirty="0"/>
            <a:t> </a:t>
          </a:r>
          <a:r>
            <a:rPr lang="en-US" sz="1600" kern="1200" dirty="0" err="1"/>
            <a:t>setelah</a:t>
          </a:r>
          <a:r>
            <a:rPr lang="en-US" sz="1600" kern="1200" dirty="0"/>
            <a:t> </a:t>
          </a:r>
          <a:r>
            <a:rPr lang="en-US" sz="1600" kern="1200" dirty="0" err="1"/>
            <a:t>penyakit</a:t>
          </a:r>
          <a:r>
            <a:rPr lang="en-US" sz="1600" kern="1200" dirty="0"/>
            <a:t> </a:t>
          </a:r>
          <a:r>
            <a:rPr lang="en-US" sz="1600" kern="1200" dirty="0" err="1"/>
            <a:t>jantung</a:t>
          </a:r>
          <a:r>
            <a:rPr lang="en-US" sz="1600" kern="1200" dirty="0"/>
            <a:t> dan </a:t>
          </a:r>
          <a:r>
            <a:rPr lang="en-US" sz="1600" kern="1200" dirty="0" err="1"/>
            <a:t>kanker</a:t>
          </a:r>
          <a:r>
            <a:rPr lang="en-US" sz="1600" kern="1200" dirty="0"/>
            <a:t>.</a:t>
          </a:r>
          <a:endParaRPr lang="en-ID" sz="1600" kern="1200" dirty="0"/>
        </a:p>
      </dsp:txBody>
      <dsp:txXfrm>
        <a:off x="415537" y="274879"/>
        <a:ext cx="10979857" cy="550109"/>
      </dsp:txXfrm>
    </dsp:sp>
    <dsp:sp modelId="{3FA1196B-E7DA-42BE-95AC-BD10045FFBC9}">
      <dsp:nvSpPr>
        <dsp:cNvPr id="0" name=""/>
        <dsp:cNvSpPr/>
      </dsp:nvSpPr>
      <dsp:spPr>
        <a:xfrm>
          <a:off x="71719" y="206115"/>
          <a:ext cx="687637" cy="687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C307BF-D73B-4E3F-B413-3F9E56CA15F4}">
      <dsp:nvSpPr>
        <dsp:cNvPr id="0" name=""/>
        <dsp:cNvSpPr/>
      </dsp:nvSpPr>
      <dsp:spPr>
        <a:xfrm>
          <a:off x="809730" y="1099780"/>
          <a:ext cx="10585664" cy="550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65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Setiap</a:t>
          </a:r>
          <a:r>
            <a:rPr lang="en-US" sz="1600" kern="1200" dirty="0"/>
            <a:t> </a:t>
          </a:r>
          <a:r>
            <a:rPr lang="en-US" sz="1600" kern="1200" dirty="0" err="1"/>
            <a:t>tahun</a:t>
          </a:r>
          <a:r>
            <a:rPr lang="en-US" sz="1600" kern="1200" dirty="0"/>
            <a:t> </a:t>
          </a:r>
          <a:r>
            <a:rPr lang="en-US" sz="1600" kern="1200" dirty="0" err="1"/>
            <a:t>sekitar</a:t>
          </a:r>
          <a:r>
            <a:rPr lang="en-US" sz="1600" kern="1200" dirty="0"/>
            <a:t> 250.000 orang </a:t>
          </a:r>
          <a:r>
            <a:rPr lang="en-US" sz="1600" kern="1200" dirty="0" err="1"/>
            <a:t>meninggal</a:t>
          </a:r>
          <a:r>
            <a:rPr lang="en-US" sz="1600" kern="1200" dirty="0"/>
            <a:t> </a:t>
          </a:r>
          <a:r>
            <a:rPr lang="en-US" sz="1600" kern="1200" dirty="0" err="1"/>
            <a:t>akibat</a:t>
          </a:r>
          <a:r>
            <a:rPr lang="en-US" sz="1600" kern="1200" dirty="0"/>
            <a:t> </a:t>
          </a:r>
          <a:r>
            <a:rPr lang="en-US" sz="1600" kern="1200" dirty="0" err="1"/>
            <a:t>Malpraktek</a:t>
          </a:r>
          <a:r>
            <a:rPr lang="en-US" sz="1600" kern="1200" dirty="0"/>
            <a:t> </a:t>
          </a:r>
          <a:r>
            <a:rPr lang="en-US" sz="1600" kern="1200" dirty="0" err="1"/>
            <a:t>Medis</a:t>
          </a:r>
          <a:r>
            <a:rPr lang="en-US" sz="1600" kern="1200" dirty="0"/>
            <a:t> (John Hopkins Study).</a:t>
          </a:r>
          <a:endParaRPr lang="en-ID" sz="1600" kern="1200" dirty="0"/>
        </a:p>
      </dsp:txBody>
      <dsp:txXfrm>
        <a:off x="809730" y="1099780"/>
        <a:ext cx="10585664" cy="550109"/>
      </dsp:txXfrm>
    </dsp:sp>
    <dsp:sp modelId="{976B91A8-30B1-4F7F-B97B-1FF688C26737}">
      <dsp:nvSpPr>
        <dsp:cNvPr id="0" name=""/>
        <dsp:cNvSpPr/>
      </dsp:nvSpPr>
      <dsp:spPr>
        <a:xfrm>
          <a:off x="465911" y="1031016"/>
          <a:ext cx="687637" cy="687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090499-F032-45D3-B17A-D26622DE6167}">
      <dsp:nvSpPr>
        <dsp:cNvPr id="0" name=""/>
        <dsp:cNvSpPr/>
      </dsp:nvSpPr>
      <dsp:spPr>
        <a:xfrm>
          <a:off x="930716" y="1924681"/>
          <a:ext cx="10464678" cy="550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65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Namun</a:t>
          </a:r>
          <a:r>
            <a:rPr lang="en-US" sz="1600" kern="1200" dirty="0"/>
            <a:t> </a:t>
          </a:r>
          <a:r>
            <a:rPr lang="en-US" sz="1600" kern="1200" dirty="0" err="1"/>
            <a:t>hanya</a:t>
          </a:r>
          <a:r>
            <a:rPr lang="en-US" sz="1600" kern="1200" dirty="0"/>
            <a:t> 15 %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jumlah</a:t>
          </a:r>
          <a:r>
            <a:rPr lang="en-US" sz="1600" kern="1200" dirty="0"/>
            <a:t> </a:t>
          </a:r>
          <a:r>
            <a:rPr lang="en-US" sz="1600" kern="1200" dirty="0" err="1"/>
            <a:t>tersebut</a:t>
          </a:r>
          <a:r>
            <a:rPr lang="en-US" sz="1600" kern="1200" dirty="0"/>
            <a:t> yang </a:t>
          </a:r>
          <a:r>
            <a:rPr lang="en-US" sz="1600" kern="1200" dirty="0" err="1"/>
            <a:t>berakhir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gugatan</a:t>
          </a:r>
          <a:r>
            <a:rPr lang="en-US" sz="1600" kern="1200" dirty="0"/>
            <a:t> </a:t>
          </a:r>
          <a:r>
            <a:rPr lang="en-US" sz="1600" kern="1200" dirty="0" err="1"/>
            <a:t>perdata</a:t>
          </a:r>
          <a:r>
            <a:rPr lang="en-US" sz="1600" kern="1200" dirty="0"/>
            <a:t>.</a:t>
          </a:r>
          <a:endParaRPr lang="en-ID" sz="1600" kern="1200" dirty="0"/>
        </a:p>
      </dsp:txBody>
      <dsp:txXfrm>
        <a:off x="930716" y="1924681"/>
        <a:ext cx="10464678" cy="550109"/>
      </dsp:txXfrm>
    </dsp:sp>
    <dsp:sp modelId="{69E699FF-E397-44ED-A618-005F7BC1C73B}">
      <dsp:nvSpPr>
        <dsp:cNvPr id="0" name=""/>
        <dsp:cNvSpPr/>
      </dsp:nvSpPr>
      <dsp:spPr>
        <a:xfrm>
          <a:off x="586897" y="1855917"/>
          <a:ext cx="687637" cy="687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BF1894-94D0-435A-B158-6E7E7B5A99F8}">
      <dsp:nvSpPr>
        <dsp:cNvPr id="0" name=""/>
        <dsp:cNvSpPr/>
      </dsp:nvSpPr>
      <dsp:spPr>
        <a:xfrm>
          <a:off x="809730" y="2749582"/>
          <a:ext cx="10585664" cy="550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650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Gugatan</a:t>
          </a:r>
          <a:r>
            <a:rPr lang="en-US" sz="1600" kern="1200" dirty="0"/>
            <a:t> </a:t>
          </a:r>
          <a:r>
            <a:rPr lang="en-US" sz="1600" kern="1200" dirty="0" err="1"/>
            <a:t>atas</a:t>
          </a:r>
          <a:r>
            <a:rPr lang="en-US" sz="1600" kern="1200" dirty="0"/>
            <a:t> </a:t>
          </a:r>
          <a:r>
            <a:rPr lang="en-US" sz="1600" kern="1200" dirty="0" err="1"/>
            <a:t>malpraktek</a:t>
          </a:r>
          <a:r>
            <a:rPr lang="en-US" sz="1600" kern="1200" dirty="0"/>
            <a:t> </a:t>
          </a:r>
          <a:r>
            <a:rPr lang="en-US" sz="1600" kern="1200" dirty="0" err="1"/>
            <a:t>medis</a:t>
          </a:r>
          <a:r>
            <a:rPr lang="en-US" sz="1600" kern="1200" dirty="0"/>
            <a:t> </a:t>
          </a:r>
          <a:r>
            <a:rPr lang="en-US" sz="1600" kern="1200" dirty="0" err="1"/>
            <a:t>setiap</a:t>
          </a:r>
          <a:r>
            <a:rPr lang="en-US" sz="1600" kern="1200" dirty="0"/>
            <a:t> </a:t>
          </a:r>
          <a:r>
            <a:rPr lang="en-US" sz="1600" kern="1200" dirty="0" err="1"/>
            <a:t>tahunnya</a:t>
          </a:r>
          <a:r>
            <a:rPr lang="en-US" sz="1600" kern="1200" dirty="0"/>
            <a:t> </a:t>
          </a:r>
          <a:r>
            <a:rPr lang="en-US" sz="1600" kern="1200" dirty="0" err="1"/>
            <a:t>mencapai</a:t>
          </a:r>
          <a:r>
            <a:rPr lang="en-US" sz="1600" kern="1200" dirty="0"/>
            <a:t> </a:t>
          </a:r>
          <a:r>
            <a:rPr lang="en-US" sz="1600" kern="1200" dirty="0" err="1"/>
            <a:t>nilai</a:t>
          </a:r>
          <a:r>
            <a:rPr lang="en-US" sz="1600" kern="1200" dirty="0"/>
            <a:t> </a:t>
          </a:r>
          <a:r>
            <a:rPr lang="en-US" sz="1600" kern="1200" dirty="0" err="1"/>
            <a:t>sekitar</a:t>
          </a:r>
          <a:r>
            <a:rPr lang="en-US" sz="1600" kern="1200" dirty="0"/>
            <a:t> 3 </a:t>
          </a:r>
          <a:r>
            <a:rPr lang="en-US" sz="1600" kern="1200" dirty="0" err="1"/>
            <a:t>miliar</a:t>
          </a:r>
          <a:r>
            <a:rPr lang="en-US" sz="1600" kern="1200" dirty="0"/>
            <a:t> </a:t>
          </a:r>
          <a:r>
            <a:rPr lang="en-US" sz="1600" kern="1200" dirty="0" err="1"/>
            <a:t>dolar</a:t>
          </a:r>
          <a:r>
            <a:rPr lang="en-US" sz="1600" kern="1200" dirty="0"/>
            <a:t> (Forbes,16 Mei 2013).</a:t>
          </a:r>
          <a:endParaRPr lang="en-ID" sz="1600" kern="1200" dirty="0"/>
        </a:p>
      </dsp:txBody>
      <dsp:txXfrm>
        <a:off x="809730" y="2749582"/>
        <a:ext cx="10585664" cy="550109"/>
      </dsp:txXfrm>
    </dsp:sp>
    <dsp:sp modelId="{E9E68B37-BC7C-48C9-AA21-5EDB75F125EB}">
      <dsp:nvSpPr>
        <dsp:cNvPr id="0" name=""/>
        <dsp:cNvSpPr/>
      </dsp:nvSpPr>
      <dsp:spPr>
        <a:xfrm>
          <a:off x="465911" y="2680818"/>
          <a:ext cx="687637" cy="687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5A37A7-5F5F-412B-9744-13ADAAF758EF}">
      <dsp:nvSpPr>
        <dsp:cNvPr id="0" name=""/>
        <dsp:cNvSpPr/>
      </dsp:nvSpPr>
      <dsp:spPr>
        <a:xfrm>
          <a:off x="415537" y="3574483"/>
          <a:ext cx="10979857" cy="5501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65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33 % </a:t>
          </a:r>
          <a:r>
            <a:rPr lang="en-US" sz="1600" kern="1200" dirty="0" err="1"/>
            <a:t>malpraktek</a:t>
          </a:r>
          <a:r>
            <a:rPr lang="en-US" sz="1600" kern="1200" dirty="0"/>
            <a:t> </a:t>
          </a:r>
          <a:r>
            <a:rPr lang="en-US" sz="1600" kern="1200" dirty="0" err="1"/>
            <a:t>medis</a:t>
          </a:r>
          <a:r>
            <a:rPr lang="en-US" sz="1600" kern="1200" dirty="0"/>
            <a:t> </a:t>
          </a:r>
          <a:r>
            <a:rPr lang="en-US" sz="1600" kern="1200" dirty="0" err="1"/>
            <a:t>terjadi</a:t>
          </a:r>
          <a:r>
            <a:rPr lang="en-US" sz="1600" kern="1200" dirty="0"/>
            <a:t> pada </a:t>
          </a:r>
          <a:r>
            <a:rPr lang="en-US" sz="1600" kern="1200" dirty="0" err="1"/>
            <a:t>tahap</a:t>
          </a:r>
          <a:r>
            <a:rPr lang="en-US" sz="1600" kern="1200" dirty="0"/>
            <a:t> </a:t>
          </a:r>
          <a:r>
            <a:rPr lang="en-US" sz="1600" kern="1200" dirty="0" err="1"/>
            <a:t>diagnosa</a:t>
          </a:r>
          <a:r>
            <a:rPr lang="en-US" sz="1600" kern="1200" dirty="0"/>
            <a:t>.</a:t>
          </a:r>
          <a:endParaRPr lang="en-ID" sz="1600" kern="1200" dirty="0"/>
        </a:p>
      </dsp:txBody>
      <dsp:txXfrm>
        <a:off x="415537" y="3574483"/>
        <a:ext cx="10979857" cy="550109"/>
      </dsp:txXfrm>
    </dsp:sp>
    <dsp:sp modelId="{A3C8DD24-F97B-4A6C-A7AC-57062AA3BE78}">
      <dsp:nvSpPr>
        <dsp:cNvPr id="0" name=""/>
        <dsp:cNvSpPr/>
      </dsp:nvSpPr>
      <dsp:spPr>
        <a:xfrm>
          <a:off x="71719" y="3505719"/>
          <a:ext cx="687637" cy="687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C4883-1E06-453D-8DCD-87CEFE14C364}">
      <dsp:nvSpPr>
        <dsp:cNvPr id="0" name=""/>
        <dsp:cNvSpPr/>
      </dsp:nvSpPr>
      <dsp:spPr>
        <a:xfrm>
          <a:off x="0" y="0"/>
          <a:ext cx="8092201" cy="1034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Failure to provide a proper standard of care</a:t>
          </a:r>
          <a:endParaRPr lang="en-ID" sz="2600" b="1" kern="1200" dirty="0"/>
        </a:p>
      </dsp:txBody>
      <dsp:txXfrm>
        <a:off x="30311" y="30311"/>
        <a:ext cx="6975472" cy="974269"/>
      </dsp:txXfrm>
    </dsp:sp>
    <dsp:sp modelId="{C9212C88-2343-4F69-9316-6AC926A9D781}">
      <dsp:nvSpPr>
        <dsp:cNvPr id="0" name=""/>
        <dsp:cNvSpPr/>
      </dsp:nvSpPr>
      <dsp:spPr>
        <a:xfrm>
          <a:off x="714017" y="1207373"/>
          <a:ext cx="8092201" cy="1034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An injury result from negligence/recklessness</a:t>
          </a:r>
          <a:endParaRPr lang="en-ID" sz="2400" b="1" kern="1200" dirty="0"/>
        </a:p>
      </dsp:txBody>
      <dsp:txXfrm>
        <a:off x="744328" y="1237684"/>
        <a:ext cx="6644882" cy="974269"/>
      </dsp:txXfrm>
    </dsp:sp>
    <dsp:sp modelId="{1526E69C-B785-497B-8DD0-ABF9FF48D0A0}">
      <dsp:nvSpPr>
        <dsp:cNvPr id="0" name=""/>
        <dsp:cNvSpPr/>
      </dsp:nvSpPr>
      <dsp:spPr>
        <a:xfrm>
          <a:off x="1428035" y="2414746"/>
          <a:ext cx="8092201" cy="1034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The injury must have damaging consequences</a:t>
          </a:r>
          <a:endParaRPr lang="en-ID" sz="2400" b="1" kern="1200" dirty="0"/>
        </a:p>
      </dsp:txBody>
      <dsp:txXfrm>
        <a:off x="1458346" y="2445057"/>
        <a:ext cx="6644882" cy="974269"/>
      </dsp:txXfrm>
    </dsp:sp>
    <dsp:sp modelId="{9E014889-78BF-4168-8696-2E992259221A}">
      <dsp:nvSpPr>
        <dsp:cNvPr id="0" name=""/>
        <dsp:cNvSpPr/>
      </dsp:nvSpPr>
      <dsp:spPr>
        <a:xfrm>
          <a:off x="7419522" y="784792"/>
          <a:ext cx="672679" cy="6726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800" kern="1200"/>
        </a:p>
      </dsp:txBody>
      <dsp:txXfrm>
        <a:off x="7570875" y="784792"/>
        <a:ext cx="369973" cy="506191"/>
      </dsp:txXfrm>
    </dsp:sp>
    <dsp:sp modelId="{3F1F2725-9844-4E84-B417-2D8E726F08EF}">
      <dsp:nvSpPr>
        <dsp:cNvPr id="0" name=""/>
        <dsp:cNvSpPr/>
      </dsp:nvSpPr>
      <dsp:spPr>
        <a:xfrm>
          <a:off x="8133539" y="1985266"/>
          <a:ext cx="672679" cy="6726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800" kern="1200"/>
        </a:p>
      </dsp:txBody>
      <dsp:txXfrm>
        <a:off x="8284892" y="1985266"/>
        <a:ext cx="369973" cy="506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5A5FF-03EE-427B-8BA3-D9A347ACDDA6}">
      <dsp:nvSpPr>
        <dsp:cNvPr id="0" name=""/>
        <dsp:cNvSpPr/>
      </dsp:nvSpPr>
      <dsp:spPr>
        <a:xfrm rot="16200000">
          <a:off x="1328467" y="-1328467"/>
          <a:ext cx="3209026" cy="586596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Duty of Care</a:t>
          </a:r>
          <a:endParaRPr lang="en-ID" sz="6000" kern="1200" dirty="0"/>
        </a:p>
      </dsp:txBody>
      <dsp:txXfrm rot="5400000">
        <a:off x="-1" y="1"/>
        <a:ext cx="5865961" cy="2406769"/>
      </dsp:txXfrm>
    </dsp:sp>
    <dsp:sp modelId="{4739FF9B-F399-4B59-918F-A6415B96C5D0}">
      <dsp:nvSpPr>
        <dsp:cNvPr id="0" name=""/>
        <dsp:cNvSpPr/>
      </dsp:nvSpPr>
      <dsp:spPr>
        <a:xfrm>
          <a:off x="5865961" y="0"/>
          <a:ext cx="5865961" cy="3209026"/>
        </a:xfrm>
        <a:prstGeom prst="round1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Breach of Duty</a:t>
          </a:r>
          <a:endParaRPr lang="en-ID" sz="6000" kern="1200" dirty="0"/>
        </a:p>
      </dsp:txBody>
      <dsp:txXfrm>
        <a:off x="5865961" y="0"/>
        <a:ext cx="5865961" cy="2406769"/>
      </dsp:txXfrm>
    </dsp:sp>
    <dsp:sp modelId="{88C4273A-CDF0-46DF-A289-42F5C38D97BA}">
      <dsp:nvSpPr>
        <dsp:cNvPr id="0" name=""/>
        <dsp:cNvSpPr/>
      </dsp:nvSpPr>
      <dsp:spPr>
        <a:xfrm rot="10800000">
          <a:off x="0" y="3209026"/>
          <a:ext cx="5865961" cy="3209026"/>
        </a:xfrm>
        <a:prstGeom prst="round1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Damages</a:t>
          </a:r>
          <a:endParaRPr lang="en-ID" sz="6000" kern="1200" dirty="0"/>
        </a:p>
      </dsp:txBody>
      <dsp:txXfrm rot="10800000">
        <a:off x="0" y="4011283"/>
        <a:ext cx="5865961" cy="2406769"/>
      </dsp:txXfrm>
    </dsp:sp>
    <dsp:sp modelId="{E1C513E4-71C9-4309-95DC-6227B36E97CF}">
      <dsp:nvSpPr>
        <dsp:cNvPr id="0" name=""/>
        <dsp:cNvSpPr/>
      </dsp:nvSpPr>
      <dsp:spPr>
        <a:xfrm rot="5400000">
          <a:off x="7194429" y="1880558"/>
          <a:ext cx="3209026" cy="5865961"/>
        </a:xfrm>
        <a:prstGeom prst="round1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Direct Causality</a:t>
          </a:r>
          <a:endParaRPr lang="en-ID" sz="6000" kern="1200" dirty="0"/>
        </a:p>
      </dsp:txBody>
      <dsp:txXfrm rot="-5400000">
        <a:off x="5865961" y="4011283"/>
        <a:ext cx="5865961" cy="2406769"/>
      </dsp:txXfrm>
    </dsp:sp>
    <dsp:sp modelId="{CC507E91-F0BD-47A2-A82B-F464009910FF}">
      <dsp:nvSpPr>
        <dsp:cNvPr id="0" name=""/>
        <dsp:cNvSpPr/>
      </dsp:nvSpPr>
      <dsp:spPr>
        <a:xfrm>
          <a:off x="1811549" y="2406769"/>
          <a:ext cx="8108823" cy="1604513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UNSUR - UNSUR MALPRAKTEK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(Prof. Budi </a:t>
          </a:r>
          <a:r>
            <a:rPr lang="en-US" sz="2800" kern="1200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Sampurna</a:t>
          </a:r>
          <a:r>
            <a:rPr lang="en-US" sz="28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)</a:t>
          </a:r>
          <a:endParaRPr lang="en-ID" sz="28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1889875" y="2485095"/>
        <a:ext cx="7952171" cy="14478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04063-9052-4BE9-91EF-6BDCABCF306B}">
      <dsp:nvSpPr>
        <dsp:cNvPr id="0" name=""/>
        <dsp:cNvSpPr/>
      </dsp:nvSpPr>
      <dsp:spPr>
        <a:xfrm>
          <a:off x="0" y="139063"/>
          <a:ext cx="11811000" cy="1714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/>
            <a:t>Standar</a:t>
          </a:r>
          <a:r>
            <a:rPr lang="en-US" sz="4800" b="1" kern="1200" dirty="0"/>
            <a:t> </a:t>
          </a:r>
          <a:r>
            <a:rPr lang="en-US" sz="4800" b="1" kern="1200" dirty="0" err="1"/>
            <a:t>Pelayanan</a:t>
          </a:r>
          <a:r>
            <a:rPr lang="en-US" sz="4800" b="1" kern="1200" dirty="0"/>
            <a:t> </a:t>
          </a:r>
          <a:r>
            <a:rPr lang="en-US" sz="4800" b="1" kern="1200" dirty="0" err="1"/>
            <a:t>Kedokteran</a:t>
          </a:r>
          <a:r>
            <a:rPr lang="en-US" sz="4800" b="1" kern="1200" dirty="0"/>
            <a:t> &amp; SPO</a:t>
          </a:r>
          <a:endParaRPr lang="en-ID" sz="4800" b="1" kern="1200" dirty="0"/>
        </a:p>
      </dsp:txBody>
      <dsp:txXfrm>
        <a:off x="50216" y="189279"/>
        <a:ext cx="11710568" cy="1614068"/>
      </dsp:txXfrm>
    </dsp:sp>
    <dsp:sp modelId="{DE8FAAF2-70A2-4E54-857C-EB712D797C49}">
      <dsp:nvSpPr>
        <dsp:cNvPr id="0" name=""/>
        <dsp:cNvSpPr/>
      </dsp:nvSpPr>
      <dsp:spPr>
        <a:xfrm>
          <a:off x="1965965" y="2270760"/>
          <a:ext cx="1714500" cy="198882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0721C8-E30F-40F7-B55A-96A723896CCC}">
      <dsp:nvSpPr>
        <dsp:cNvPr id="0" name=""/>
        <dsp:cNvSpPr/>
      </dsp:nvSpPr>
      <dsp:spPr>
        <a:xfrm>
          <a:off x="1817369" y="2162173"/>
          <a:ext cx="9993630" cy="217551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Standar</a:t>
          </a:r>
          <a:r>
            <a:rPr lang="en-US" sz="2800" kern="1200" dirty="0"/>
            <a:t> </a:t>
          </a:r>
          <a:r>
            <a:rPr lang="en-US" sz="2800" kern="1200" dirty="0" err="1"/>
            <a:t>Pelayanan</a:t>
          </a:r>
          <a:r>
            <a:rPr lang="en-US" sz="2800" kern="1200" dirty="0"/>
            <a:t> </a:t>
          </a:r>
          <a:r>
            <a:rPr lang="en-US" sz="2800" kern="1200" dirty="0" err="1"/>
            <a:t>Kedokteran</a:t>
          </a:r>
          <a:r>
            <a:rPr lang="en-US" sz="2800" kern="1200" dirty="0"/>
            <a:t> </a:t>
          </a:r>
          <a:r>
            <a:rPr lang="en-US" sz="2800" kern="1200" dirty="0" err="1"/>
            <a:t>adalah</a:t>
          </a:r>
          <a:r>
            <a:rPr lang="en-US" sz="2800" kern="1200" dirty="0"/>
            <a:t> </a:t>
          </a:r>
          <a:r>
            <a:rPr lang="en-US" sz="2800" kern="1200" dirty="0" err="1"/>
            <a:t>pedoman</a:t>
          </a:r>
          <a:r>
            <a:rPr lang="en-US" sz="2800" kern="1200" dirty="0"/>
            <a:t> yang </a:t>
          </a:r>
          <a:r>
            <a:rPr lang="en-US" sz="2800" kern="1200" dirty="0" err="1"/>
            <a:t>harus</a:t>
          </a:r>
          <a:r>
            <a:rPr lang="en-US" sz="2800" kern="1200" dirty="0"/>
            <a:t> </a:t>
          </a:r>
          <a:r>
            <a:rPr lang="en-US" sz="2800" kern="1200" dirty="0" err="1"/>
            <a:t>diikuti</a:t>
          </a:r>
          <a:r>
            <a:rPr lang="en-US" sz="2800" kern="1200" dirty="0"/>
            <a:t> oleh </a:t>
          </a:r>
          <a:r>
            <a:rPr lang="en-US" sz="2800" kern="1200" dirty="0" err="1"/>
            <a:t>dokter</a:t>
          </a:r>
          <a:r>
            <a:rPr lang="en-US" sz="2800" kern="1200" dirty="0"/>
            <a:t> </a:t>
          </a:r>
          <a:r>
            <a:rPr lang="en-US" sz="2800" kern="1200" dirty="0" err="1"/>
            <a:t>atau</a:t>
          </a:r>
          <a:r>
            <a:rPr lang="en-US" sz="2800" kern="1200" dirty="0"/>
            <a:t> </a:t>
          </a:r>
          <a:r>
            <a:rPr lang="en-US" sz="2800" kern="1200" dirty="0" err="1"/>
            <a:t>dokter</a:t>
          </a:r>
          <a:r>
            <a:rPr lang="en-US" sz="2800" kern="1200" dirty="0"/>
            <a:t> </a:t>
          </a:r>
          <a:r>
            <a:rPr lang="en-US" sz="2800" kern="1200" dirty="0" err="1"/>
            <a:t>gigi</a:t>
          </a:r>
          <a:r>
            <a:rPr lang="en-US" sz="2800" kern="1200" dirty="0"/>
            <a:t> </a:t>
          </a:r>
          <a:r>
            <a:rPr lang="en-US" sz="2800" kern="1200" dirty="0" err="1"/>
            <a:t>dalam</a:t>
          </a:r>
          <a:r>
            <a:rPr lang="en-US" sz="2800" kern="1200" dirty="0"/>
            <a:t> </a:t>
          </a:r>
          <a:r>
            <a:rPr lang="en-US" sz="2800" kern="1200" dirty="0" err="1"/>
            <a:t>menyelenggarakan</a:t>
          </a:r>
          <a:r>
            <a:rPr lang="en-US" sz="2800" kern="1200" dirty="0"/>
            <a:t> </a:t>
          </a:r>
          <a:r>
            <a:rPr lang="en-US" sz="2800" kern="1200" dirty="0" err="1"/>
            <a:t>praktik</a:t>
          </a:r>
          <a:r>
            <a:rPr lang="en-US" sz="2800" kern="1200" dirty="0"/>
            <a:t> </a:t>
          </a:r>
          <a:r>
            <a:rPr lang="en-US" sz="2800" kern="1200" dirty="0" err="1"/>
            <a:t>kedokteran</a:t>
          </a:r>
          <a:r>
            <a:rPr lang="en-US" sz="2800" kern="1200" dirty="0"/>
            <a:t> (</a:t>
          </a:r>
          <a:r>
            <a:rPr lang="en-US" sz="2800" kern="1200" dirty="0" err="1"/>
            <a:t>Pedoman</a:t>
          </a:r>
          <a:r>
            <a:rPr lang="en-US" sz="2800" kern="1200" dirty="0"/>
            <a:t> Nasional </a:t>
          </a:r>
          <a:r>
            <a:rPr lang="en-US" sz="2800" kern="1200" dirty="0" err="1"/>
            <a:t>Pelayanan</a:t>
          </a:r>
          <a:r>
            <a:rPr lang="en-US" sz="2800" kern="1200" dirty="0"/>
            <a:t> </a:t>
          </a:r>
          <a:r>
            <a:rPr lang="en-US" sz="2800" kern="1200" dirty="0" err="1"/>
            <a:t>Kedokteran</a:t>
          </a:r>
          <a:r>
            <a:rPr lang="en-US" sz="2800" kern="1200" dirty="0"/>
            <a:t> &amp; SPO)</a:t>
          </a:r>
          <a:endParaRPr lang="en-ID" sz="2800" kern="1200" dirty="0"/>
        </a:p>
      </dsp:txBody>
      <dsp:txXfrm>
        <a:off x="1923588" y="2268392"/>
        <a:ext cx="9781192" cy="1963073"/>
      </dsp:txXfrm>
    </dsp:sp>
    <dsp:sp modelId="{1CD2CC2C-468A-4446-B754-70CBB137FE0D}">
      <dsp:nvSpPr>
        <dsp:cNvPr id="0" name=""/>
        <dsp:cNvSpPr/>
      </dsp:nvSpPr>
      <dsp:spPr>
        <a:xfrm>
          <a:off x="1996432" y="4667254"/>
          <a:ext cx="1714500" cy="198882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7F704C-E63B-44B1-9E3B-8DE0A45C6D93}">
      <dsp:nvSpPr>
        <dsp:cNvPr id="0" name=""/>
        <dsp:cNvSpPr/>
      </dsp:nvSpPr>
      <dsp:spPr>
        <a:xfrm>
          <a:off x="1817370" y="4543425"/>
          <a:ext cx="9993630" cy="217551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Standar</a:t>
          </a:r>
          <a:r>
            <a:rPr lang="en-US" sz="1800" kern="1200" dirty="0"/>
            <a:t> </a:t>
          </a:r>
          <a:r>
            <a:rPr lang="en-US" sz="1800" kern="1200" dirty="0" err="1"/>
            <a:t>Prosedur</a:t>
          </a:r>
          <a:r>
            <a:rPr lang="en-US" sz="1800" kern="1200" dirty="0"/>
            <a:t> </a:t>
          </a:r>
          <a:r>
            <a:rPr lang="en-US" sz="1800" kern="1200" dirty="0" err="1"/>
            <a:t>Operasional</a:t>
          </a:r>
          <a:r>
            <a:rPr lang="en-US" sz="1800" kern="1200" dirty="0"/>
            <a:t>, </a:t>
          </a:r>
          <a:r>
            <a:rPr lang="en-US" sz="1800" kern="1200" dirty="0" err="1"/>
            <a:t>selanjutnya</a:t>
          </a:r>
          <a:r>
            <a:rPr lang="en-US" sz="1800" kern="1200" dirty="0"/>
            <a:t> </a:t>
          </a:r>
          <a:r>
            <a:rPr lang="en-US" sz="1800" kern="1200" dirty="0" err="1"/>
            <a:t>disingkat</a:t>
          </a:r>
          <a:r>
            <a:rPr lang="en-US" sz="1800" kern="1200" dirty="0"/>
            <a:t> SPO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suatu</a:t>
          </a:r>
          <a:r>
            <a:rPr lang="en-US" sz="1800" kern="1200" dirty="0"/>
            <a:t> </a:t>
          </a:r>
          <a:r>
            <a:rPr lang="en-US" sz="1800" kern="1200" dirty="0" err="1"/>
            <a:t>perangkat</a:t>
          </a:r>
          <a:r>
            <a:rPr lang="en-US" sz="1800" kern="1200" dirty="0"/>
            <a:t> </a:t>
          </a:r>
          <a:r>
            <a:rPr lang="en-US" sz="1800" kern="1200" dirty="0" err="1"/>
            <a:t>instruksi</a:t>
          </a:r>
          <a:r>
            <a:rPr lang="en-US" sz="1800" kern="1200" dirty="0"/>
            <a:t> / </a:t>
          </a:r>
          <a:r>
            <a:rPr lang="en-US" sz="1800" kern="1200" dirty="0" err="1"/>
            <a:t>langkah</a:t>
          </a:r>
          <a:r>
            <a:rPr lang="en-US" sz="1800" kern="1200" dirty="0"/>
            <a:t> – </a:t>
          </a:r>
          <a:r>
            <a:rPr lang="en-US" sz="1800" kern="1200" dirty="0" err="1"/>
            <a:t>langkah</a:t>
          </a:r>
          <a:r>
            <a:rPr lang="en-US" sz="1800" kern="1200" dirty="0"/>
            <a:t> yang </a:t>
          </a:r>
          <a:r>
            <a:rPr lang="en-US" sz="1800" kern="1200" dirty="0" err="1"/>
            <a:t>dibakukan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menyelesaikan</a:t>
          </a:r>
          <a:r>
            <a:rPr lang="en-US" sz="1800" kern="1200" dirty="0"/>
            <a:t> proses </a:t>
          </a:r>
          <a:r>
            <a:rPr lang="en-US" sz="1800" kern="1200" dirty="0" err="1"/>
            <a:t>kerja</a:t>
          </a:r>
          <a:r>
            <a:rPr lang="en-US" sz="1800" kern="1200" dirty="0"/>
            <a:t> </a:t>
          </a:r>
          <a:r>
            <a:rPr lang="en-US" sz="1800" kern="1200" dirty="0" err="1"/>
            <a:t>rutin</a:t>
          </a:r>
          <a:r>
            <a:rPr lang="en-US" sz="1800" kern="1200" dirty="0"/>
            <a:t> </a:t>
          </a:r>
          <a:r>
            <a:rPr lang="en-US" sz="1800" kern="1200" dirty="0" err="1"/>
            <a:t>tertentu</a:t>
          </a:r>
          <a:r>
            <a:rPr lang="en-US" sz="1800" kern="1200" dirty="0"/>
            <a:t>,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langkah</a:t>
          </a:r>
          <a:r>
            <a:rPr lang="en-US" sz="1800" kern="1200" dirty="0"/>
            <a:t> yang </a:t>
          </a:r>
          <a:r>
            <a:rPr lang="en-US" sz="1800" kern="1200" dirty="0" err="1"/>
            <a:t>benar</a:t>
          </a:r>
          <a:r>
            <a:rPr lang="en-US" sz="1800" kern="1200" dirty="0"/>
            <a:t> dan </a:t>
          </a:r>
          <a:r>
            <a:rPr lang="en-US" sz="1800" kern="1200" dirty="0" err="1"/>
            <a:t>terbaik</a:t>
          </a:r>
          <a:r>
            <a:rPr lang="en-US" sz="1800" kern="1200" dirty="0"/>
            <a:t> </a:t>
          </a:r>
          <a:r>
            <a:rPr lang="en-US" sz="1800" kern="1200" dirty="0" err="1"/>
            <a:t>berdasarkan</a:t>
          </a:r>
          <a:r>
            <a:rPr lang="en-US" sz="1800" kern="1200" dirty="0"/>
            <a:t> consensus </a:t>
          </a:r>
          <a:r>
            <a:rPr lang="en-US" sz="1800" kern="1200" dirty="0" err="1"/>
            <a:t>bersama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melaksanakan</a:t>
          </a:r>
          <a:r>
            <a:rPr lang="en-US" sz="1800" kern="1200" dirty="0"/>
            <a:t> </a:t>
          </a:r>
          <a:r>
            <a:rPr lang="en-US" sz="1800" kern="1200" dirty="0" err="1"/>
            <a:t>berbagai</a:t>
          </a:r>
          <a:r>
            <a:rPr lang="en-US" sz="1800" kern="1200" dirty="0"/>
            <a:t> </a:t>
          </a:r>
          <a:r>
            <a:rPr lang="en-US" sz="1800" kern="1200" dirty="0" err="1"/>
            <a:t>kegiatan</a:t>
          </a:r>
          <a:r>
            <a:rPr lang="en-US" sz="1800" kern="1200" dirty="0"/>
            <a:t> dan </a:t>
          </a:r>
          <a:r>
            <a:rPr lang="en-US" sz="1800" kern="1200" dirty="0" err="1"/>
            <a:t>fungsi</a:t>
          </a:r>
          <a:r>
            <a:rPr lang="en-US" sz="1800" kern="1200" dirty="0"/>
            <a:t> </a:t>
          </a:r>
          <a:r>
            <a:rPr lang="en-US" sz="1800" kern="1200" dirty="0" err="1"/>
            <a:t>pelayanan</a:t>
          </a:r>
          <a:r>
            <a:rPr lang="en-US" sz="1800" kern="1200" dirty="0"/>
            <a:t> yang </a:t>
          </a:r>
          <a:r>
            <a:rPr lang="en-US" sz="1800" kern="1200" dirty="0" err="1"/>
            <a:t>dibuat</a:t>
          </a:r>
          <a:r>
            <a:rPr lang="en-US" sz="1800" kern="1200" dirty="0"/>
            <a:t> oleh </a:t>
          </a:r>
          <a:r>
            <a:rPr lang="en-US" sz="1800" kern="1200" dirty="0" err="1"/>
            <a:t>fasilitas</a:t>
          </a:r>
          <a:r>
            <a:rPr lang="en-US" sz="1800" kern="1200" dirty="0"/>
            <a:t> </a:t>
          </a:r>
          <a:r>
            <a:rPr lang="en-US" sz="1800" kern="1200" dirty="0" err="1"/>
            <a:t>pelayanan</a:t>
          </a:r>
          <a:r>
            <a:rPr lang="en-US" sz="1800" kern="1200" dirty="0"/>
            <a:t> </a:t>
          </a:r>
          <a:r>
            <a:rPr lang="en-US" sz="1800" kern="1200" dirty="0" err="1"/>
            <a:t>kesehatan</a:t>
          </a:r>
          <a:r>
            <a:rPr lang="en-US" sz="1800" kern="1200" dirty="0"/>
            <a:t> </a:t>
          </a:r>
          <a:r>
            <a:rPr lang="en-US" sz="1800" kern="1200" dirty="0" err="1"/>
            <a:t>berdasarkan</a:t>
          </a:r>
          <a:r>
            <a:rPr lang="en-US" sz="1800" kern="1200" dirty="0"/>
            <a:t> </a:t>
          </a:r>
          <a:r>
            <a:rPr lang="en-US" sz="1800" kern="1200" dirty="0" err="1"/>
            <a:t>standar</a:t>
          </a:r>
          <a:r>
            <a:rPr lang="en-US" sz="1800" kern="1200" dirty="0"/>
            <a:t> </a:t>
          </a:r>
          <a:r>
            <a:rPr lang="en-US" sz="1800" kern="1200" dirty="0" err="1"/>
            <a:t>profesi</a:t>
          </a:r>
          <a:r>
            <a:rPr lang="en-US" sz="1800" kern="1200" dirty="0"/>
            <a:t> (</a:t>
          </a:r>
          <a:r>
            <a:rPr lang="en-US" sz="1800" kern="1200" dirty="0" err="1"/>
            <a:t>Permenkes</a:t>
          </a:r>
          <a:r>
            <a:rPr lang="en-US" sz="1800" kern="1200" dirty="0"/>
            <a:t> No. 1438/Menkes/Per/IX/2010 </a:t>
          </a:r>
          <a:r>
            <a:rPr lang="en-US" sz="1800" kern="1200" dirty="0" err="1"/>
            <a:t>tentang</a:t>
          </a:r>
          <a:r>
            <a:rPr lang="en-US" sz="1800" kern="1200" dirty="0"/>
            <a:t> </a:t>
          </a:r>
          <a:r>
            <a:rPr lang="en-US" sz="1800" kern="1200" dirty="0" err="1"/>
            <a:t>Standar</a:t>
          </a:r>
          <a:r>
            <a:rPr lang="en-US" sz="1800" kern="1200" dirty="0"/>
            <a:t> </a:t>
          </a:r>
          <a:r>
            <a:rPr lang="en-US" sz="1800" kern="1200" dirty="0" err="1"/>
            <a:t>Pelayanan</a:t>
          </a:r>
          <a:r>
            <a:rPr lang="en-US" sz="1800" kern="1200" dirty="0"/>
            <a:t> </a:t>
          </a:r>
          <a:r>
            <a:rPr lang="en-US" sz="1800" kern="1200" dirty="0" err="1"/>
            <a:t>Kesehatan</a:t>
          </a:r>
          <a:r>
            <a:rPr lang="en-US" sz="1800" kern="1200" dirty="0"/>
            <a:t>).</a:t>
          </a:r>
          <a:endParaRPr lang="en-ID" sz="1800" kern="1200" dirty="0"/>
        </a:p>
      </dsp:txBody>
      <dsp:txXfrm>
        <a:off x="1923589" y="4649644"/>
        <a:ext cx="9781192" cy="19630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B6187-2A38-4B91-8AD3-E37EBC87A3CF}">
      <dsp:nvSpPr>
        <dsp:cNvPr id="0" name=""/>
        <dsp:cNvSpPr/>
      </dsp:nvSpPr>
      <dsp:spPr>
        <a:xfrm>
          <a:off x="3370508" y="1091308"/>
          <a:ext cx="5642621" cy="5642621"/>
        </a:xfrm>
        <a:prstGeom prst="blockArc">
          <a:avLst>
            <a:gd name="adj1" fmla="val 9255766"/>
            <a:gd name="adj2" fmla="val 16080447"/>
            <a:gd name="adj3" fmla="val 4642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FE5FCB-00E5-4B9B-B9E2-AA20CB82A083}">
      <dsp:nvSpPr>
        <dsp:cNvPr id="0" name=""/>
        <dsp:cNvSpPr/>
      </dsp:nvSpPr>
      <dsp:spPr>
        <a:xfrm>
          <a:off x="3274689" y="910098"/>
          <a:ext cx="5642621" cy="5642621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EAA2A0-1BE3-40FA-AD58-5C90B62EBF03}">
      <dsp:nvSpPr>
        <dsp:cNvPr id="0" name=""/>
        <dsp:cNvSpPr/>
      </dsp:nvSpPr>
      <dsp:spPr>
        <a:xfrm>
          <a:off x="3178870" y="1091308"/>
          <a:ext cx="5642621" cy="5642621"/>
        </a:xfrm>
        <a:prstGeom prst="blockArc">
          <a:avLst>
            <a:gd name="adj1" fmla="val 16319553"/>
            <a:gd name="adj2" fmla="val 1544234"/>
            <a:gd name="adj3" fmla="val 4642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C6226C-2A5E-4E39-A13C-651ECD51D6CE}">
      <dsp:nvSpPr>
        <dsp:cNvPr id="0" name=""/>
        <dsp:cNvSpPr/>
      </dsp:nvSpPr>
      <dsp:spPr>
        <a:xfrm>
          <a:off x="4717488" y="2346374"/>
          <a:ext cx="2757023" cy="27700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Penanganan</a:t>
          </a:r>
          <a:r>
            <a:rPr lang="en-US" sz="2900" kern="1200" dirty="0"/>
            <a:t> </a:t>
          </a:r>
          <a:r>
            <a:rPr lang="en-US" sz="2900" kern="1200" dirty="0" err="1"/>
            <a:t>Malpraktek</a:t>
          </a:r>
          <a:r>
            <a:rPr lang="en-US" sz="2900" kern="1200" dirty="0"/>
            <a:t> </a:t>
          </a:r>
          <a:r>
            <a:rPr lang="en-US" sz="2900" kern="1200" dirty="0" err="1"/>
            <a:t>Medis</a:t>
          </a:r>
          <a:r>
            <a:rPr lang="en-US" sz="2900" kern="1200" dirty="0"/>
            <a:t> di Indonesia</a:t>
          </a:r>
          <a:endParaRPr lang="en-ID" sz="2900" kern="1200" dirty="0"/>
        </a:p>
      </dsp:txBody>
      <dsp:txXfrm>
        <a:off x="5121245" y="2752041"/>
        <a:ext cx="1949509" cy="1958734"/>
      </dsp:txXfrm>
    </dsp:sp>
    <dsp:sp modelId="{D8A1328F-F1B6-434E-AC67-EA046F0460B9}">
      <dsp:nvSpPr>
        <dsp:cNvPr id="0" name=""/>
        <dsp:cNvSpPr/>
      </dsp:nvSpPr>
      <dsp:spPr>
        <a:xfrm>
          <a:off x="5028669" y="120922"/>
          <a:ext cx="2134660" cy="2075071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Majelis</a:t>
          </a:r>
          <a:r>
            <a:rPr lang="en-US" sz="2000" kern="1200" dirty="0"/>
            <a:t> </a:t>
          </a:r>
          <a:r>
            <a:rPr lang="en-US" sz="2000" kern="1200" dirty="0" err="1"/>
            <a:t>Kehormatan</a:t>
          </a:r>
          <a:r>
            <a:rPr lang="en-US" sz="2000" kern="1200" dirty="0"/>
            <a:t> </a:t>
          </a:r>
          <a:r>
            <a:rPr lang="en-US" sz="2000" kern="1200" dirty="0" err="1"/>
            <a:t>Disiplin</a:t>
          </a:r>
          <a:r>
            <a:rPr lang="en-US" sz="2000" kern="1200" dirty="0"/>
            <a:t> </a:t>
          </a:r>
          <a:r>
            <a:rPr lang="en-US" sz="2000" kern="1200" dirty="0" err="1"/>
            <a:t>Kedokteran</a:t>
          </a:r>
          <a:r>
            <a:rPr lang="en-US" sz="2000" kern="1200" dirty="0"/>
            <a:t> Indonesia (MKDKI)</a:t>
          </a:r>
          <a:endParaRPr lang="en-ID" sz="2000" kern="1200" dirty="0"/>
        </a:p>
      </dsp:txBody>
      <dsp:txXfrm>
        <a:off x="5341283" y="424809"/>
        <a:ext cx="1509432" cy="1467297"/>
      </dsp:txXfrm>
    </dsp:sp>
    <dsp:sp modelId="{E52D22D6-B921-420E-948F-32CC998F795C}">
      <dsp:nvSpPr>
        <dsp:cNvPr id="0" name=""/>
        <dsp:cNvSpPr/>
      </dsp:nvSpPr>
      <dsp:spPr>
        <a:xfrm>
          <a:off x="7415286" y="4071786"/>
          <a:ext cx="2134660" cy="2075071"/>
        </a:xfrm>
        <a:prstGeom prst="ellipse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Tuntutan</a:t>
          </a:r>
          <a:r>
            <a:rPr lang="en-US" sz="3000" kern="1200" dirty="0"/>
            <a:t> </a:t>
          </a:r>
          <a:r>
            <a:rPr lang="en-US" sz="3000" kern="1200" dirty="0" err="1"/>
            <a:t>Pidana</a:t>
          </a:r>
          <a:endParaRPr lang="en-ID" sz="3000" kern="1200" dirty="0"/>
        </a:p>
      </dsp:txBody>
      <dsp:txXfrm>
        <a:off x="7727900" y="4375673"/>
        <a:ext cx="1509432" cy="1467297"/>
      </dsp:txXfrm>
    </dsp:sp>
    <dsp:sp modelId="{AEBBB5BA-801F-45E3-BE88-EB777A444F59}">
      <dsp:nvSpPr>
        <dsp:cNvPr id="0" name=""/>
        <dsp:cNvSpPr/>
      </dsp:nvSpPr>
      <dsp:spPr>
        <a:xfrm>
          <a:off x="2642053" y="4071786"/>
          <a:ext cx="2134660" cy="2075071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Gugatan</a:t>
          </a:r>
          <a:r>
            <a:rPr lang="en-US" sz="3000" kern="1200" dirty="0"/>
            <a:t> </a:t>
          </a:r>
          <a:r>
            <a:rPr lang="en-US" sz="3000" kern="1200" dirty="0" err="1"/>
            <a:t>Perdata</a:t>
          </a:r>
          <a:endParaRPr lang="en-ID" sz="3000" kern="1200" dirty="0"/>
        </a:p>
      </dsp:txBody>
      <dsp:txXfrm>
        <a:off x="2954667" y="4375673"/>
        <a:ext cx="1509432" cy="14672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FD0D4-B73C-4650-A044-BD9F36A5BB41}">
      <dsp:nvSpPr>
        <dsp:cNvPr id="0" name=""/>
        <dsp:cNvSpPr/>
      </dsp:nvSpPr>
      <dsp:spPr>
        <a:xfrm>
          <a:off x="152406" y="1622933"/>
          <a:ext cx="11887187" cy="9040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1AF86-C88A-4624-A165-693FE0EBB512}">
      <dsp:nvSpPr>
        <dsp:cNvPr id="0" name=""/>
        <dsp:cNvSpPr/>
      </dsp:nvSpPr>
      <dsp:spPr>
        <a:xfrm rot="2944722">
          <a:off x="348604" y="1813558"/>
          <a:ext cx="564551" cy="5645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919266-7DB3-4912-95AB-84392A1D43F0}">
      <dsp:nvSpPr>
        <dsp:cNvPr id="0" name=""/>
        <dsp:cNvSpPr/>
      </dsp:nvSpPr>
      <dsp:spPr>
        <a:xfrm>
          <a:off x="198130" y="0"/>
          <a:ext cx="11795738" cy="162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Majelis</a:t>
          </a: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Kehormatan</a:t>
          </a: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Disiplin</a:t>
          </a: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Kedokteran</a:t>
          </a: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Indonesia (MKDKI)</a:t>
          </a:r>
          <a:endParaRPr lang="en-ID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130" y="0"/>
        <a:ext cx="11795738" cy="1624127"/>
      </dsp:txXfrm>
    </dsp:sp>
    <dsp:sp modelId="{99B01BE7-D1A3-4A8B-BAB8-F4D807FC6132}">
      <dsp:nvSpPr>
        <dsp:cNvPr id="0" name=""/>
        <dsp:cNvSpPr/>
      </dsp:nvSpPr>
      <dsp:spPr>
        <a:xfrm rot="2675022">
          <a:off x="972871" y="2969066"/>
          <a:ext cx="564537" cy="56453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DE0272-D5C4-47D2-9401-5F68B5759ADB}">
      <dsp:nvSpPr>
        <dsp:cNvPr id="0" name=""/>
        <dsp:cNvSpPr/>
      </dsp:nvSpPr>
      <dsp:spPr>
        <a:xfrm>
          <a:off x="1846635" y="2639954"/>
          <a:ext cx="9863635" cy="131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Setiap</a:t>
          </a:r>
          <a:r>
            <a:rPr lang="en-US" sz="2300" kern="1200" dirty="0"/>
            <a:t> Orang yang </a:t>
          </a:r>
          <a:r>
            <a:rPr lang="en-US" sz="2300" kern="1200" dirty="0" err="1"/>
            <a:t>mengetahui</a:t>
          </a:r>
          <a:r>
            <a:rPr lang="en-US" sz="2300" kern="1200" dirty="0"/>
            <a:t> </a:t>
          </a:r>
          <a:r>
            <a:rPr lang="en-US" sz="2300" kern="1200" dirty="0" err="1"/>
            <a:t>atau</a:t>
          </a:r>
          <a:r>
            <a:rPr lang="en-US" sz="2300" kern="1200" dirty="0"/>
            <a:t> </a:t>
          </a:r>
          <a:r>
            <a:rPr lang="en-US" sz="2300" kern="1200" dirty="0" err="1"/>
            <a:t>kepentingannya</a:t>
          </a:r>
          <a:r>
            <a:rPr lang="en-US" sz="2300" kern="1200" dirty="0"/>
            <a:t> </a:t>
          </a:r>
          <a:r>
            <a:rPr lang="en-US" sz="2300" kern="1200" dirty="0" err="1"/>
            <a:t>dirugikan</a:t>
          </a:r>
          <a:r>
            <a:rPr lang="en-US" sz="2300" kern="1200" dirty="0"/>
            <a:t> </a:t>
          </a:r>
          <a:r>
            <a:rPr lang="en-US" sz="2300" kern="1200" dirty="0" err="1"/>
            <a:t>atas</a:t>
          </a:r>
          <a:r>
            <a:rPr lang="en-US" sz="2300" kern="1200" dirty="0"/>
            <a:t> </a:t>
          </a:r>
          <a:r>
            <a:rPr lang="en-US" sz="2300" kern="1200" dirty="0" err="1"/>
            <a:t>tindakan</a:t>
          </a:r>
          <a:r>
            <a:rPr lang="en-US" sz="2300" kern="1200" dirty="0"/>
            <a:t> </a:t>
          </a:r>
          <a:r>
            <a:rPr lang="en-US" sz="2300" kern="1200" dirty="0" err="1"/>
            <a:t>dokter</a:t>
          </a:r>
          <a:r>
            <a:rPr lang="en-US" sz="2300" kern="1200" dirty="0"/>
            <a:t> </a:t>
          </a:r>
          <a:r>
            <a:rPr lang="en-US" sz="2300" kern="1200" dirty="0" err="1"/>
            <a:t>atau</a:t>
          </a:r>
          <a:r>
            <a:rPr lang="en-US" sz="2300" kern="1200" dirty="0"/>
            <a:t> </a:t>
          </a:r>
          <a:r>
            <a:rPr lang="en-US" sz="2300" kern="1200" dirty="0" err="1"/>
            <a:t>dokter</a:t>
          </a:r>
          <a:r>
            <a:rPr lang="en-US" sz="2300" kern="1200" dirty="0"/>
            <a:t> </a:t>
          </a:r>
          <a:r>
            <a:rPr lang="en-US" sz="2300" kern="1200" dirty="0" err="1"/>
            <a:t>gigi</a:t>
          </a:r>
          <a:r>
            <a:rPr lang="en-US" sz="2300" kern="1200" dirty="0"/>
            <a:t>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menjalankan</a:t>
          </a:r>
          <a:r>
            <a:rPr lang="en-US" sz="2300" kern="1200" dirty="0"/>
            <a:t> </a:t>
          </a:r>
          <a:r>
            <a:rPr lang="en-US" sz="2300" kern="1200" dirty="0" err="1"/>
            <a:t>praktik</a:t>
          </a:r>
          <a:r>
            <a:rPr lang="en-US" sz="2300" kern="1200" dirty="0"/>
            <a:t> </a:t>
          </a:r>
          <a:r>
            <a:rPr lang="en-US" sz="2300" kern="1200" dirty="0" err="1"/>
            <a:t>kedokteran</a:t>
          </a:r>
          <a:r>
            <a:rPr lang="en-US" sz="2300" kern="1200" dirty="0"/>
            <a:t> </a:t>
          </a:r>
          <a:r>
            <a:rPr lang="en-US" sz="2300" kern="1200" dirty="0" err="1"/>
            <a:t>dapat</a:t>
          </a:r>
          <a:r>
            <a:rPr lang="en-US" sz="2300" kern="1200" dirty="0"/>
            <a:t> </a:t>
          </a:r>
          <a:r>
            <a:rPr lang="en-US" sz="2300" kern="1200" dirty="0" err="1"/>
            <a:t>mengadukan</a:t>
          </a:r>
          <a:r>
            <a:rPr lang="en-US" sz="2300" kern="1200" dirty="0"/>
            <a:t> </a:t>
          </a:r>
          <a:r>
            <a:rPr lang="en-US" sz="2300" kern="1200" dirty="0" err="1"/>
            <a:t>secara</a:t>
          </a:r>
          <a:r>
            <a:rPr lang="en-US" sz="2300" kern="1200" dirty="0"/>
            <a:t> </a:t>
          </a:r>
          <a:r>
            <a:rPr lang="en-US" sz="2300" kern="1200" dirty="0" err="1"/>
            <a:t>tertulis</a:t>
          </a:r>
          <a:r>
            <a:rPr lang="en-US" sz="2300" kern="1200" dirty="0"/>
            <a:t> </a:t>
          </a:r>
          <a:r>
            <a:rPr lang="en-US" sz="2300" kern="1200" dirty="0" err="1"/>
            <a:t>kepada</a:t>
          </a:r>
          <a:r>
            <a:rPr lang="en-US" sz="2300" kern="1200" dirty="0"/>
            <a:t> </a:t>
          </a:r>
          <a:r>
            <a:rPr lang="en-US" sz="2300" kern="1200" dirty="0" err="1"/>
            <a:t>Ketua</a:t>
          </a:r>
          <a:r>
            <a:rPr lang="en-US" sz="2300" kern="1200" dirty="0"/>
            <a:t> MKDKI.</a:t>
          </a:r>
          <a:endParaRPr lang="en-ID" sz="2300" kern="1200" dirty="0"/>
        </a:p>
      </dsp:txBody>
      <dsp:txXfrm>
        <a:off x="1846635" y="2639954"/>
        <a:ext cx="9863635" cy="1315937"/>
      </dsp:txXfrm>
    </dsp:sp>
    <dsp:sp modelId="{CBE497D8-2A05-4123-833F-3842EF2EFBD5}">
      <dsp:nvSpPr>
        <dsp:cNvPr id="0" name=""/>
        <dsp:cNvSpPr/>
      </dsp:nvSpPr>
      <dsp:spPr>
        <a:xfrm rot="2787053">
          <a:off x="983841" y="4285003"/>
          <a:ext cx="564537" cy="56453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120039-6EA0-468C-AC0C-7179F117E0F3}">
      <dsp:nvSpPr>
        <dsp:cNvPr id="0" name=""/>
        <dsp:cNvSpPr/>
      </dsp:nvSpPr>
      <dsp:spPr>
        <a:xfrm>
          <a:off x="1830126" y="3986368"/>
          <a:ext cx="9841694" cy="131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Pengaduan</a:t>
          </a:r>
          <a:r>
            <a:rPr lang="en-US" sz="2300" kern="1200" dirty="0"/>
            <a:t> </a:t>
          </a:r>
          <a:r>
            <a:rPr lang="en-US" sz="2300" kern="1200" dirty="0" err="1"/>
            <a:t>harus</a:t>
          </a:r>
          <a:r>
            <a:rPr lang="en-US" sz="2300" kern="1200" dirty="0"/>
            <a:t> </a:t>
          </a:r>
          <a:r>
            <a:rPr lang="en-US" sz="2300" kern="1200" dirty="0" err="1"/>
            <a:t>memuat</a:t>
          </a:r>
          <a:r>
            <a:rPr lang="en-US" sz="2300" kern="1200" dirty="0"/>
            <a:t> : </a:t>
          </a:r>
          <a:r>
            <a:rPr lang="en-US" sz="2300" kern="1200" dirty="0" err="1"/>
            <a:t>identitas</a:t>
          </a:r>
          <a:r>
            <a:rPr lang="en-US" sz="2300" kern="1200" dirty="0"/>
            <a:t> </a:t>
          </a:r>
          <a:r>
            <a:rPr lang="en-US" sz="2300" kern="1200" dirty="0" err="1"/>
            <a:t>pengadu</a:t>
          </a:r>
          <a:r>
            <a:rPr lang="en-US" sz="2300" kern="1200" dirty="0"/>
            <a:t>, </a:t>
          </a:r>
          <a:r>
            <a:rPr lang="en-US" sz="2300" kern="1200" dirty="0" err="1"/>
            <a:t>nama</a:t>
          </a:r>
          <a:r>
            <a:rPr lang="en-US" sz="2300" kern="1200" dirty="0"/>
            <a:t> dan </a:t>
          </a:r>
          <a:r>
            <a:rPr lang="en-US" sz="2300" kern="1200" dirty="0" err="1"/>
            <a:t>alamat</a:t>
          </a:r>
          <a:r>
            <a:rPr lang="en-US" sz="2300" kern="1200" dirty="0"/>
            <a:t> </a:t>
          </a:r>
          <a:r>
            <a:rPr lang="en-US" sz="2300" kern="1200" dirty="0" err="1"/>
            <a:t>tempat</a:t>
          </a:r>
          <a:r>
            <a:rPr lang="en-US" sz="2300" kern="1200" dirty="0"/>
            <a:t> </a:t>
          </a:r>
          <a:r>
            <a:rPr lang="en-US" sz="2300" kern="1200" dirty="0" err="1"/>
            <a:t>praktik</a:t>
          </a:r>
          <a:r>
            <a:rPr lang="en-US" sz="2300" kern="1200" dirty="0"/>
            <a:t> </a:t>
          </a:r>
          <a:r>
            <a:rPr lang="en-US" sz="2300" kern="1200" dirty="0" err="1"/>
            <a:t>dokter</a:t>
          </a:r>
          <a:r>
            <a:rPr lang="en-US" sz="2300" kern="1200" dirty="0"/>
            <a:t> </a:t>
          </a:r>
          <a:r>
            <a:rPr lang="en-US" sz="2300" kern="1200" dirty="0" err="1"/>
            <a:t>atau</a:t>
          </a:r>
          <a:r>
            <a:rPr lang="en-US" sz="2300" kern="1200" dirty="0"/>
            <a:t> </a:t>
          </a:r>
          <a:r>
            <a:rPr lang="en-US" sz="2300" kern="1200" dirty="0" err="1"/>
            <a:t>dokter</a:t>
          </a:r>
          <a:r>
            <a:rPr lang="en-US" sz="2300" kern="1200" dirty="0"/>
            <a:t> </a:t>
          </a:r>
          <a:r>
            <a:rPr lang="en-US" sz="2300" kern="1200" dirty="0" err="1"/>
            <a:t>gigi</a:t>
          </a:r>
          <a:r>
            <a:rPr lang="en-US" sz="2300" kern="1200" dirty="0"/>
            <a:t> dan </a:t>
          </a:r>
          <a:r>
            <a:rPr lang="en-US" sz="2300" kern="1200" dirty="0" err="1"/>
            <a:t>waktu</a:t>
          </a:r>
          <a:r>
            <a:rPr lang="en-US" sz="2300" kern="1200" dirty="0"/>
            <a:t> </a:t>
          </a:r>
          <a:r>
            <a:rPr lang="en-US" sz="2300" kern="1200" dirty="0" err="1"/>
            <a:t>tindakan</a:t>
          </a:r>
          <a:r>
            <a:rPr lang="en-US" sz="2300" kern="1200" dirty="0"/>
            <a:t> </a:t>
          </a:r>
          <a:r>
            <a:rPr lang="en-US" sz="2300" kern="1200" dirty="0" err="1"/>
            <a:t>dilakukan</a:t>
          </a:r>
          <a:r>
            <a:rPr lang="en-US" sz="2300" kern="1200" dirty="0"/>
            <a:t> </a:t>
          </a:r>
          <a:r>
            <a:rPr lang="en-US" sz="2300" kern="1200" dirty="0" err="1"/>
            <a:t>serta</a:t>
          </a:r>
          <a:r>
            <a:rPr lang="en-US" sz="2300" kern="1200" dirty="0"/>
            <a:t> </a:t>
          </a:r>
          <a:r>
            <a:rPr lang="en-US" sz="2300" kern="1200" dirty="0" err="1"/>
            <a:t>alasan</a:t>
          </a:r>
          <a:r>
            <a:rPr lang="en-US" sz="2300" kern="1200" dirty="0"/>
            <a:t> </a:t>
          </a:r>
          <a:r>
            <a:rPr lang="en-US" sz="2300" kern="1200" dirty="0" err="1"/>
            <a:t>pengaduan</a:t>
          </a:r>
          <a:r>
            <a:rPr lang="en-US" sz="2300" kern="1200" dirty="0"/>
            <a:t>.</a:t>
          </a:r>
          <a:endParaRPr lang="en-ID" sz="2300" kern="1200" dirty="0"/>
        </a:p>
      </dsp:txBody>
      <dsp:txXfrm>
        <a:off x="1830126" y="3986368"/>
        <a:ext cx="9841694" cy="1315937"/>
      </dsp:txXfrm>
    </dsp:sp>
    <dsp:sp modelId="{26D76499-0BD5-46C3-8F20-A2AC0AEC21B9}">
      <dsp:nvSpPr>
        <dsp:cNvPr id="0" name=""/>
        <dsp:cNvSpPr/>
      </dsp:nvSpPr>
      <dsp:spPr>
        <a:xfrm rot="2708699">
          <a:off x="983841" y="5600940"/>
          <a:ext cx="564537" cy="56453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B2FE73-E248-4058-8D93-CC34BED5A163}">
      <dsp:nvSpPr>
        <dsp:cNvPr id="0" name=""/>
        <dsp:cNvSpPr/>
      </dsp:nvSpPr>
      <dsp:spPr>
        <a:xfrm>
          <a:off x="1830126" y="5293331"/>
          <a:ext cx="9841694" cy="131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Pengaduan</a:t>
          </a:r>
          <a:r>
            <a:rPr lang="en-US" sz="2300" kern="1200" dirty="0"/>
            <a:t> </a:t>
          </a: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menghilangkan</a:t>
          </a:r>
          <a:r>
            <a:rPr lang="en-US" sz="2300" kern="1200" dirty="0"/>
            <a:t> </a:t>
          </a:r>
          <a:r>
            <a:rPr lang="en-US" sz="2300" kern="1200" dirty="0" err="1"/>
            <a:t>hak</a:t>
          </a:r>
          <a:r>
            <a:rPr lang="en-US" sz="2300" kern="1200" dirty="0"/>
            <a:t> </a:t>
          </a:r>
          <a:r>
            <a:rPr lang="en-US" sz="2300" kern="1200" dirty="0" err="1"/>
            <a:t>setiap</a:t>
          </a:r>
          <a:r>
            <a:rPr lang="en-US" sz="2300" kern="1200" dirty="0"/>
            <a:t> orang </a:t>
          </a:r>
          <a:r>
            <a:rPr lang="en-US" sz="2300" kern="1200" dirty="0" err="1"/>
            <a:t>untuk</a:t>
          </a:r>
          <a:r>
            <a:rPr lang="en-US" sz="2300" kern="1200" dirty="0"/>
            <a:t> </a:t>
          </a:r>
          <a:r>
            <a:rPr lang="en-US" sz="2300" kern="1200" dirty="0" err="1"/>
            <a:t>melaporkan</a:t>
          </a:r>
          <a:r>
            <a:rPr lang="en-US" sz="2300" kern="1200" dirty="0"/>
            <a:t> </a:t>
          </a:r>
          <a:r>
            <a:rPr lang="en-US" sz="2300" kern="1200" dirty="0" err="1"/>
            <a:t>adanya</a:t>
          </a:r>
          <a:r>
            <a:rPr lang="en-US" sz="2300" kern="1200" dirty="0"/>
            <a:t> </a:t>
          </a:r>
          <a:r>
            <a:rPr lang="en-US" sz="2300" kern="1200" dirty="0" err="1"/>
            <a:t>dugaan</a:t>
          </a:r>
          <a:r>
            <a:rPr lang="en-US" sz="2300" kern="1200" dirty="0"/>
            <a:t> </a:t>
          </a:r>
          <a:r>
            <a:rPr lang="en-US" sz="2300" kern="1200" dirty="0" err="1"/>
            <a:t>tindak</a:t>
          </a:r>
          <a:r>
            <a:rPr lang="en-US" sz="2300" kern="1200" dirty="0"/>
            <a:t> </a:t>
          </a:r>
          <a:r>
            <a:rPr lang="en-US" sz="2300" kern="1200" dirty="0" err="1"/>
            <a:t>pidana</a:t>
          </a:r>
          <a:r>
            <a:rPr lang="en-US" sz="2300" kern="1200" dirty="0"/>
            <a:t> </a:t>
          </a:r>
          <a:r>
            <a:rPr lang="en-US" sz="2300" kern="1200" dirty="0" err="1"/>
            <a:t>kepada</a:t>
          </a:r>
          <a:r>
            <a:rPr lang="en-US" sz="2300" kern="1200" dirty="0"/>
            <a:t> </a:t>
          </a:r>
          <a:r>
            <a:rPr lang="en-US" sz="2300" kern="1200" dirty="0" err="1"/>
            <a:t>pihak</a:t>
          </a:r>
          <a:r>
            <a:rPr lang="en-US" sz="2300" kern="1200" dirty="0"/>
            <a:t> yang </a:t>
          </a:r>
          <a:r>
            <a:rPr lang="en-US" sz="2300" kern="1200" dirty="0" err="1"/>
            <a:t>berwenang</a:t>
          </a:r>
          <a:r>
            <a:rPr lang="en-US" sz="2300" kern="1200" dirty="0"/>
            <a:t> dan/</a:t>
          </a:r>
          <a:r>
            <a:rPr lang="en-US" sz="2300" kern="1200" dirty="0" err="1"/>
            <a:t>atau</a:t>
          </a:r>
          <a:r>
            <a:rPr lang="en-US" sz="2300" kern="1200" dirty="0"/>
            <a:t> </a:t>
          </a:r>
          <a:r>
            <a:rPr lang="en-US" sz="2300" kern="1200" dirty="0" err="1"/>
            <a:t>menggugat</a:t>
          </a:r>
          <a:r>
            <a:rPr lang="en-US" sz="2300" kern="1200" dirty="0"/>
            <a:t> </a:t>
          </a:r>
          <a:r>
            <a:rPr lang="en-US" sz="2300" kern="1200" dirty="0" err="1"/>
            <a:t>kerugian</a:t>
          </a:r>
          <a:r>
            <a:rPr lang="en-US" sz="2300" kern="1200" dirty="0"/>
            <a:t> </a:t>
          </a:r>
          <a:r>
            <a:rPr lang="en-US" sz="2300" kern="1200" dirty="0" err="1"/>
            <a:t>perdata</a:t>
          </a:r>
          <a:r>
            <a:rPr lang="en-US" sz="2300" kern="1200" dirty="0"/>
            <a:t> </a:t>
          </a:r>
          <a:r>
            <a:rPr lang="en-US" sz="2300" kern="1200" dirty="0" err="1"/>
            <a:t>ke</a:t>
          </a:r>
          <a:r>
            <a:rPr lang="en-US" sz="2300" kern="1200" dirty="0"/>
            <a:t> </a:t>
          </a:r>
          <a:r>
            <a:rPr lang="en-US" sz="2300" kern="1200" dirty="0" err="1"/>
            <a:t>pengadilan</a:t>
          </a:r>
          <a:r>
            <a:rPr lang="en-US" sz="2300" kern="1200" dirty="0"/>
            <a:t>.</a:t>
          </a:r>
          <a:endParaRPr lang="en-ID" sz="2300" kern="1200" dirty="0"/>
        </a:p>
      </dsp:txBody>
      <dsp:txXfrm>
        <a:off x="1830126" y="5293331"/>
        <a:ext cx="9841694" cy="13159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5B060-D92D-4DE8-B02E-65D2CF9ED7A3}">
      <dsp:nvSpPr>
        <dsp:cNvPr id="0" name=""/>
        <dsp:cNvSpPr/>
      </dsp:nvSpPr>
      <dsp:spPr>
        <a:xfrm>
          <a:off x="6487662" y="3279775"/>
          <a:ext cx="3174501" cy="1690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Perbuatan</a:t>
          </a:r>
          <a:r>
            <a:rPr lang="en-US" sz="2000" kern="1200" dirty="0"/>
            <a:t> </a:t>
          </a:r>
          <a:r>
            <a:rPr lang="en-US" sz="2000" kern="1200" dirty="0" err="1"/>
            <a:t>Melawan</a:t>
          </a:r>
          <a:r>
            <a:rPr lang="en-US" sz="2000" kern="1200" dirty="0"/>
            <a:t> </a:t>
          </a:r>
          <a:r>
            <a:rPr lang="en-US" sz="2000" kern="1200" dirty="0" err="1"/>
            <a:t>Hukum</a:t>
          </a:r>
          <a:r>
            <a:rPr lang="en-US" sz="2000" kern="1200" dirty="0"/>
            <a:t> </a:t>
          </a:r>
          <a:r>
            <a:rPr lang="en-US" sz="2000" kern="1200" dirty="0" err="1"/>
            <a:t>karena</a:t>
          </a:r>
          <a:r>
            <a:rPr lang="en-US" sz="2000" kern="1200" dirty="0"/>
            <a:t> </a:t>
          </a:r>
          <a:r>
            <a:rPr lang="en-US" sz="2000" kern="1200" dirty="0" err="1"/>
            <a:t>Kelalaian</a:t>
          </a:r>
          <a:endParaRPr lang="en-ID" sz="2000" kern="1200" dirty="0"/>
        </a:p>
      </dsp:txBody>
      <dsp:txXfrm>
        <a:off x="7477137" y="3739402"/>
        <a:ext cx="2147902" cy="1193262"/>
      </dsp:txXfrm>
    </dsp:sp>
    <dsp:sp modelId="{186D6B19-746E-4AD1-A7EE-F7D052F22D8C}">
      <dsp:nvSpPr>
        <dsp:cNvPr id="0" name=""/>
        <dsp:cNvSpPr/>
      </dsp:nvSpPr>
      <dsp:spPr>
        <a:xfrm>
          <a:off x="2529835" y="3279775"/>
          <a:ext cx="3174501" cy="1690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Perbuatan</a:t>
          </a:r>
          <a:r>
            <a:rPr lang="en-US" sz="1500" kern="1200" dirty="0"/>
            <a:t> </a:t>
          </a:r>
          <a:r>
            <a:rPr lang="en-US" sz="1500" kern="1200" dirty="0" err="1"/>
            <a:t>Melawan</a:t>
          </a:r>
          <a:r>
            <a:rPr lang="en-US" sz="1500" kern="1200" dirty="0"/>
            <a:t> </a:t>
          </a:r>
          <a:r>
            <a:rPr lang="en-US" sz="1500" kern="1200" dirty="0" err="1"/>
            <a:t>Hukum</a:t>
          </a:r>
          <a:r>
            <a:rPr lang="en-US" sz="1500" kern="1200" dirty="0"/>
            <a:t> </a:t>
          </a:r>
          <a:r>
            <a:rPr lang="en-US" sz="1500" kern="1200" dirty="0" err="1"/>
            <a:t>terhadap</a:t>
          </a:r>
          <a:r>
            <a:rPr lang="en-US" sz="1500" kern="1200" dirty="0"/>
            <a:t> Orang dan </a:t>
          </a:r>
          <a:r>
            <a:rPr lang="en-US" sz="1500" kern="1200" dirty="0" err="1"/>
            <a:t>Barang</a:t>
          </a:r>
          <a:r>
            <a:rPr lang="en-US" sz="1500" kern="1200" dirty="0"/>
            <a:t> yang </a:t>
          </a:r>
          <a:r>
            <a:rPr lang="en-US" sz="1500" kern="1200" dirty="0" err="1"/>
            <a:t>Berada</a:t>
          </a:r>
          <a:r>
            <a:rPr lang="en-US" sz="1500" kern="1200" dirty="0"/>
            <a:t> di Bawah </a:t>
          </a:r>
          <a:r>
            <a:rPr lang="en-US" sz="1500" kern="1200" dirty="0" err="1"/>
            <a:t>Pengawasannya</a:t>
          </a:r>
          <a:endParaRPr lang="en-ID" sz="1500" kern="1200" dirty="0"/>
        </a:p>
      </dsp:txBody>
      <dsp:txXfrm>
        <a:off x="2566959" y="3739402"/>
        <a:ext cx="2147902" cy="1193262"/>
      </dsp:txXfrm>
    </dsp:sp>
    <dsp:sp modelId="{42549905-6208-4133-97E2-1B071D47CD92}">
      <dsp:nvSpPr>
        <dsp:cNvPr id="0" name=""/>
        <dsp:cNvSpPr/>
      </dsp:nvSpPr>
      <dsp:spPr>
        <a:xfrm>
          <a:off x="6487662" y="-59334"/>
          <a:ext cx="3174501" cy="1690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Perbuatan</a:t>
          </a:r>
          <a:r>
            <a:rPr lang="en-US" sz="2000" kern="1200" dirty="0"/>
            <a:t> </a:t>
          </a:r>
          <a:r>
            <a:rPr lang="en-US" sz="2000" kern="1200" dirty="0" err="1"/>
            <a:t>Melawan</a:t>
          </a:r>
          <a:r>
            <a:rPr lang="en-US" sz="2000" kern="1200" dirty="0"/>
            <a:t> </a:t>
          </a:r>
          <a:r>
            <a:rPr lang="en-US" sz="2000" kern="1200" dirty="0" err="1"/>
            <a:t>Hukum</a:t>
          </a:r>
          <a:endParaRPr lang="en-ID" sz="2000" kern="1200" dirty="0"/>
        </a:p>
      </dsp:txBody>
      <dsp:txXfrm>
        <a:off x="7477137" y="-22210"/>
        <a:ext cx="2147902" cy="1193262"/>
      </dsp:txXfrm>
    </dsp:sp>
    <dsp:sp modelId="{3B7662FD-02AE-42B5-A25A-DB10FB1A3C5E}">
      <dsp:nvSpPr>
        <dsp:cNvPr id="0" name=""/>
        <dsp:cNvSpPr/>
      </dsp:nvSpPr>
      <dsp:spPr>
        <a:xfrm>
          <a:off x="2529835" y="-59334"/>
          <a:ext cx="3174501" cy="1690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Wanprestasi</a:t>
          </a:r>
          <a:endParaRPr lang="en-ID" sz="2400" kern="1200" dirty="0"/>
        </a:p>
      </dsp:txBody>
      <dsp:txXfrm>
        <a:off x="2566959" y="-22210"/>
        <a:ext cx="2147902" cy="1193262"/>
      </dsp:txXfrm>
    </dsp:sp>
    <dsp:sp modelId="{D1562AD5-DF14-4397-8CEE-BF7961DA4C37}">
      <dsp:nvSpPr>
        <dsp:cNvPr id="0" name=""/>
        <dsp:cNvSpPr/>
      </dsp:nvSpPr>
      <dsp:spPr>
        <a:xfrm>
          <a:off x="3920668" y="279895"/>
          <a:ext cx="2126227" cy="2126227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Pasal</a:t>
          </a:r>
          <a:r>
            <a:rPr lang="en-US" sz="1900" kern="1200" dirty="0"/>
            <a:t> 1239 </a:t>
          </a:r>
          <a:r>
            <a:rPr lang="en-US" sz="1900" kern="1200" dirty="0" err="1"/>
            <a:t>KUHPerdata</a:t>
          </a:r>
          <a:endParaRPr lang="en-ID" sz="1900" kern="1200" dirty="0"/>
        </a:p>
      </dsp:txBody>
      <dsp:txXfrm>
        <a:off x="4543425" y="902652"/>
        <a:ext cx="1503470" cy="1503470"/>
      </dsp:txXfrm>
    </dsp:sp>
    <dsp:sp modelId="{F1A8D155-85E5-405A-BEFB-0A46429A5265}">
      <dsp:nvSpPr>
        <dsp:cNvPr id="0" name=""/>
        <dsp:cNvSpPr/>
      </dsp:nvSpPr>
      <dsp:spPr>
        <a:xfrm rot="5400000">
          <a:off x="6145104" y="279895"/>
          <a:ext cx="2126227" cy="2126227"/>
        </a:xfrm>
        <a:prstGeom prst="pieWedg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Pasal</a:t>
          </a:r>
          <a:r>
            <a:rPr lang="en-US" sz="1900" kern="1200" dirty="0"/>
            <a:t> 1365 </a:t>
          </a:r>
          <a:r>
            <a:rPr lang="en-US" sz="1900" kern="1200" dirty="0" err="1"/>
            <a:t>KUHPerdata</a:t>
          </a:r>
          <a:endParaRPr lang="en-ID" sz="1900" kern="1200" dirty="0"/>
        </a:p>
      </dsp:txBody>
      <dsp:txXfrm rot="-5400000">
        <a:off x="6145104" y="902652"/>
        <a:ext cx="1503470" cy="1503470"/>
      </dsp:txXfrm>
    </dsp:sp>
    <dsp:sp modelId="{D4E58A9C-13AB-48F4-9D5A-863EB3E0756A}">
      <dsp:nvSpPr>
        <dsp:cNvPr id="0" name=""/>
        <dsp:cNvSpPr/>
      </dsp:nvSpPr>
      <dsp:spPr>
        <a:xfrm rot="10800000">
          <a:off x="6145104" y="2504332"/>
          <a:ext cx="2126227" cy="2126227"/>
        </a:xfrm>
        <a:prstGeom prst="pieWedg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Pasal</a:t>
          </a:r>
          <a:r>
            <a:rPr lang="en-US" sz="1900" kern="1200" dirty="0"/>
            <a:t> 1366 </a:t>
          </a:r>
          <a:r>
            <a:rPr lang="en-US" sz="1900" kern="1200" dirty="0" err="1"/>
            <a:t>KUHPerdata</a:t>
          </a:r>
          <a:endParaRPr lang="en-ID" sz="1900" kern="1200" dirty="0"/>
        </a:p>
      </dsp:txBody>
      <dsp:txXfrm rot="10800000">
        <a:off x="6145104" y="2504332"/>
        <a:ext cx="1503470" cy="1503470"/>
      </dsp:txXfrm>
    </dsp:sp>
    <dsp:sp modelId="{84A90BBA-9B0A-4BAC-8098-A44CA7535F5F}">
      <dsp:nvSpPr>
        <dsp:cNvPr id="0" name=""/>
        <dsp:cNvSpPr/>
      </dsp:nvSpPr>
      <dsp:spPr>
        <a:xfrm rot="16200000">
          <a:off x="3920668" y="2504332"/>
          <a:ext cx="2126227" cy="2126227"/>
        </a:xfrm>
        <a:prstGeom prst="pieWedg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Pasal</a:t>
          </a:r>
          <a:r>
            <a:rPr lang="en-US" sz="1900" kern="1200" dirty="0"/>
            <a:t> 1367 </a:t>
          </a:r>
          <a:r>
            <a:rPr lang="en-US" sz="1900" kern="1200" dirty="0" err="1"/>
            <a:t>KUHPerdata</a:t>
          </a:r>
          <a:endParaRPr lang="en-ID" sz="1900" kern="1200" dirty="0"/>
        </a:p>
      </dsp:txBody>
      <dsp:txXfrm rot="5400000">
        <a:off x="4543425" y="2504332"/>
        <a:ext cx="1503470" cy="1503470"/>
      </dsp:txXfrm>
    </dsp:sp>
    <dsp:sp modelId="{FD488388-A21E-46AA-A754-10CE6C5B218D}">
      <dsp:nvSpPr>
        <dsp:cNvPr id="0" name=""/>
        <dsp:cNvSpPr/>
      </dsp:nvSpPr>
      <dsp:spPr>
        <a:xfrm>
          <a:off x="5728943" y="2013286"/>
          <a:ext cx="734113" cy="63835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45B24-AF27-4887-A204-BC22918F8FB6}">
      <dsp:nvSpPr>
        <dsp:cNvPr id="0" name=""/>
        <dsp:cNvSpPr/>
      </dsp:nvSpPr>
      <dsp:spPr>
        <a:xfrm rot="10800000">
          <a:off x="5728943" y="2258809"/>
          <a:ext cx="734113" cy="63835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3E216-C24A-4301-9977-E4CBFCE8D3CE}">
      <dsp:nvSpPr>
        <dsp:cNvPr id="0" name=""/>
        <dsp:cNvSpPr/>
      </dsp:nvSpPr>
      <dsp:spPr>
        <a:xfrm>
          <a:off x="968" y="1813563"/>
          <a:ext cx="2594820" cy="2057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Pasal</a:t>
          </a:r>
          <a:r>
            <a:rPr lang="en-US" sz="4300" kern="1200" dirty="0"/>
            <a:t> 359 KUHP</a:t>
          </a:r>
          <a:endParaRPr lang="en-ID" sz="4300" kern="1200" dirty="0"/>
        </a:p>
      </dsp:txBody>
      <dsp:txXfrm>
        <a:off x="61227" y="1873822"/>
        <a:ext cx="2474302" cy="1936874"/>
      </dsp:txXfrm>
    </dsp:sp>
    <dsp:sp modelId="{D0010173-1FE8-4821-BCBA-FA6168AFAD25}">
      <dsp:nvSpPr>
        <dsp:cNvPr id="0" name=""/>
        <dsp:cNvSpPr/>
      </dsp:nvSpPr>
      <dsp:spPr>
        <a:xfrm>
          <a:off x="3102862" y="1813563"/>
          <a:ext cx="2594820" cy="2057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Pasal</a:t>
          </a:r>
          <a:r>
            <a:rPr lang="en-US" sz="4300" kern="1200" dirty="0"/>
            <a:t> 360 </a:t>
          </a:r>
          <a:r>
            <a:rPr lang="en-US" sz="4300" kern="1200" dirty="0" err="1"/>
            <a:t>ayat</a:t>
          </a:r>
          <a:r>
            <a:rPr lang="en-US" sz="4300" kern="1200" dirty="0"/>
            <a:t> (1) KUHP</a:t>
          </a:r>
          <a:endParaRPr lang="en-ID" sz="4300" kern="1200" dirty="0"/>
        </a:p>
      </dsp:txBody>
      <dsp:txXfrm>
        <a:off x="3163121" y="1873822"/>
        <a:ext cx="2474302" cy="1936874"/>
      </dsp:txXfrm>
    </dsp:sp>
    <dsp:sp modelId="{30C61636-4BD1-47F0-BE93-10E9930A4853}">
      <dsp:nvSpPr>
        <dsp:cNvPr id="0" name=""/>
        <dsp:cNvSpPr/>
      </dsp:nvSpPr>
      <dsp:spPr>
        <a:xfrm>
          <a:off x="6204757" y="1813563"/>
          <a:ext cx="2594820" cy="205739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Pasal</a:t>
          </a:r>
          <a:r>
            <a:rPr lang="en-US" sz="4300" kern="1200" dirty="0"/>
            <a:t> 360 </a:t>
          </a:r>
          <a:r>
            <a:rPr lang="en-US" sz="4300" kern="1200" dirty="0" err="1"/>
            <a:t>ayat</a:t>
          </a:r>
          <a:r>
            <a:rPr lang="en-US" sz="4300" kern="1200" dirty="0"/>
            <a:t> (2) KUHP</a:t>
          </a:r>
          <a:endParaRPr lang="en-ID" sz="4300" kern="1200" dirty="0"/>
        </a:p>
      </dsp:txBody>
      <dsp:txXfrm>
        <a:off x="6265016" y="1873822"/>
        <a:ext cx="2474302" cy="1936874"/>
      </dsp:txXfrm>
    </dsp:sp>
    <dsp:sp modelId="{2790D05D-4227-42E5-9E34-3EBC63FEFDAC}">
      <dsp:nvSpPr>
        <dsp:cNvPr id="0" name=""/>
        <dsp:cNvSpPr/>
      </dsp:nvSpPr>
      <dsp:spPr>
        <a:xfrm>
          <a:off x="9306651" y="1813563"/>
          <a:ext cx="2594820" cy="2057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Pasal</a:t>
          </a:r>
          <a:r>
            <a:rPr lang="en-US" sz="4300" kern="1200" dirty="0"/>
            <a:t> 361 KUHP</a:t>
          </a:r>
          <a:endParaRPr lang="en-ID" sz="4300" kern="1200" dirty="0"/>
        </a:p>
      </dsp:txBody>
      <dsp:txXfrm>
        <a:off x="9366910" y="1873822"/>
        <a:ext cx="2474302" cy="19368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70EA9-E4DA-405A-B631-8008B8330491}">
      <dsp:nvSpPr>
        <dsp:cNvPr id="0" name=""/>
        <dsp:cNvSpPr/>
      </dsp:nvSpPr>
      <dsp:spPr>
        <a:xfrm rot="10800000">
          <a:off x="741890" y="4952"/>
          <a:ext cx="11156735" cy="4537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UU </a:t>
          </a:r>
          <a:r>
            <a:rPr lang="en-US" sz="2000" kern="1200" dirty="0" err="1"/>
            <a:t>Nomor</a:t>
          </a:r>
          <a:r>
            <a:rPr lang="en-US" sz="2000" kern="1200" dirty="0"/>
            <a:t> 29 </a:t>
          </a:r>
          <a:r>
            <a:rPr lang="en-US" sz="2000" kern="1200" dirty="0" err="1"/>
            <a:t>Tahun</a:t>
          </a:r>
          <a:r>
            <a:rPr lang="en-US" sz="2000" kern="1200" dirty="0"/>
            <a:t> 2004 </a:t>
          </a:r>
          <a:r>
            <a:rPr lang="en-US" sz="2000" kern="1200" dirty="0" err="1"/>
            <a:t>tentang</a:t>
          </a:r>
          <a:r>
            <a:rPr lang="en-US" sz="2000" kern="1200" dirty="0"/>
            <a:t> </a:t>
          </a:r>
          <a:r>
            <a:rPr lang="en-US" sz="2000" kern="1200" dirty="0" err="1"/>
            <a:t>Praktik</a:t>
          </a:r>
          <a:r>
            <a:rPr lang="en-US" sz="2000" kern="1200" dirty="0"/>
            <a:t> </a:t>
          </a:r>
          <a:r>
            <a:rPr lang="en-US" sz="2000" kern="1200" dirty="0" err="1"/>
            <a:t>Kedokteran</a:t>
          </a:r>
          <a:endParaRPr lang="en-ID" sz="2000" kern="1200" dirty="0"/>
        </a:p>
      </dsp:txBody>
      <dsp:txXfrm rot="10800000">
        <a:off x="855315" y="4952"/>
        <a:ext cx="11043310" cy="453702"/>
      </dsp:txXfrm>
    </dsp:sp>
    <dsp:sp modelId="{136EEDDA-7272-4649-A409-402A86361ED1}">
      <dsp:nvSpPr>
        <dsp:cNvPr id="0" name=""/>
        <dsp:cNvSpPr/>
      </dsp:nvSpPr>
      <dsp:spPr>
        <a:xfrm>
          <a:off x="538603" y="2"/>
          <a:ext cx="453702" cy="45370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BFBE3F-4210-4CF0-B863-36DF289BC380}">
      <dsp:nvSpPr>
        <dsp:cNvPr id="0" name=""/>
        <dsp:cNvSpPr/>
      </dsp:nvSpPr>
      <dsp:spPr>
        <a:xfrm rot="10800000">
          <a:off x="736053" y="583946"/>
          <a:ext cx="11168410" cy="4537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UU </a:t>
          </a:r>
          <a:r>
            <a:rPr lang="en-US" sz="2000" kern="1200" dirty="0" err="1"/>
            <a:t>Nomor</a:t>
          </a:r>
          <a:r>
            <a:rPr lang="en-US" sz="2000" kern="1200" dirty="0"/>
            <a:t> 36 </a:t>
          </a:r>
          <a:r>
            <a:rPr lang="en-US" sz="2000" kern="1200" dirty="0" err="1"/>
            <a:t>Tahun</a:t>
          </a:r>
          <a:r>
            <a:rPr lang="en-US" sz="2000" kern="1200" dirty="0"/>
            <a:t> 2009 </a:t>
          </a:r>
          <a:r>
            <a:rPr lang="en-US" sz="2000" kern="1200" dirty="0" err="1"/>
            <a:t>tentang</a:t>
          </a:r>
          <a:r>
            <a:rPr lang="en-US" sz="2000" kern="1200" dirty="0"/>
            <a:t> </a:t>
          </a:r>
          <a:r>
            <a:rPr lang="en-US" sz="2000" kern="1200" dirty="0" err="1"/>
            <a:t>Kesehatan</a:t>
          </a:r>
          <a:endParaRPr lang="en-ID" sz="2000" kern="1200" dirty="0"/>
        </a:p>
      </dsp:txBody>
      <dsp:txXfrm rot="10800000">
        <a:off x="849478" y="583946"/>
        <a:ext cx="11054985" cy="453702"/>
      </dsp:txXfrm>
    </dsp:sp>
    <dsp:sp modelId="{32433500-C1B8-4611-B140-7EB97D4944E1}">
      <dsp:nvSpPr>
        <dsp:cNvPr id="0" name=""/>
        <dsp:cNvSpPr/>
      </dsp:nvSpPr>
      <dsp:spPr>
        <a:xfrm>
          <a:off x="538598" y="583946"/>
          <a:ext cx="453702" cy="45370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81B43A-B555-4ECE-B2F6-B65A1FDE4DCD}">
      <dsp:nvSpPr>
        <dsp:cNvPr id="0" name=""/>
        <dsp:cNvSpPr/>
      </dsp:nvSpPr>
      <dsp:spPr>
        <a:xfrm rot="10800000">
          <a:off x="736053" y="1162941"/>
          <a:ext cx="11168410" cy="4537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UU </a:t>
          </a:r>
          <a:r>
            <a:rPr lang="en-US" sz="2000" kern="1200" dirty="0" err="1"/>
            <a:t>Nomor</a:t>
          </a:r>
          <a:r>
            <a:rPr lang="en-US" sz="2000" kern="1200" dirty="0"/>
            <a:t> 44 </a:t>
          </a:r>
          <a:r>
            <a:rPr lang="en-US" sz="2000" kern="1200" dirty="0" err="1"/>
            <a:t>Tahun</a:t>
          </a:r>
          <a:r>
            <a:rPr lang="en-US" sz="2000" kern="1200" dirty="0"/>
            <a:t> 2009 </a:t>
          </a:r>
          <a:r>
            <a:rPr lang="en-US" sz="2000" kern="1200" dirty="0" err="1"/>
            <a:t>tentang</a:t>
          </a:r>
          <a:r>
            <a:rPr lang="en-US" sz="2000" kern="1200" dirty="0"/>
            <a:t> </a:t>
          </a:r>
          <a:r>
            <a:rPr lang="en-US" sz="2000" kern="1200" dirty="0" err="1"/>
            <a:t>Rumah</a:t>
          </a:r>
          <a:r>
            <a:rPr lang="en-US" sz="2000" kern="1200" dirty="0"/>
            <a:t> </a:t>
          </a:r>
          <a:r>
            <a:rPr lang="en-US" sz="2000" kern="1200" dirty="0" err="1"/>
            <a:t>Sakit</a:t>
          </a:r>
          <a:endParaRPr lang="en-ID" sz="2000" kern="1200" dirty="0"/>
        </a:p>
      </dsp:txBody>
      <dsp:txXfrm rot="10800000">
        <a:off x="849478" y="1162941"/>
        <a:ext cx="11054985" cy="453702"/>
      </dsp:txXfrm>
    </dsp:sp>
    <dsp:sp modelId="{024DCA71-4040-432F-B122-A07627024CA0}">
      <dsp:nvSpPr>
        <dsp:cNvPr id="0" name=""/>
        <dsp:cNvSpPr/>
      </dsp:nvSpPr>
      <dsp:spPr>
        <a:xfrm>
          <a:off x="538598" y="1162941"/>
          <a:ext cx="453702" cy="45370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9417D4-F20A-47A1-84C4-F8337D83AB7D}">
      <dsp:nvSpPr>
        <dsp:cNvPr id="0" name=""/>
        <dsp:cNvSpPr/>
      </dsp:nvSpPr>
      <dsp:spPr>
        <a:xfrm rot="10800000">
          <a:off x="736053" y="1741936"/>
          <a:ext cx="11168410" cy="4537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UU </a:t>
          </a:r>
          <a:r>
            <a:rPr lang="en-US" sz="2000" kern="1200" dirty="0" err="1"/>
            <a:t>Nomor</a:t>
          </a:r>
          <a:r>
            <a:rPr lang="en-US" sz="2000" kern="1200" dirty="0"/>
            <a:t> 36 </a:t>
          </a:r>
          <a:r>
            <a:rPr lang="en-US" sz="2000" kern="1200" dirty="0" err="1"/>
            <a:t>Tahun</a:t>
          </a:r>
          <a:r>
            <a:rPr lang="en-US" sz="2000" kern="1200" dirty="0"/>
            <a:t> 2014 </a:t>
          </a:r>
          <a:r>
            <a:rPr lang="en-US" sz="2000" kern="1200" dirty="0" err="1"/>
            <a:t>tentang</a:t>
          </a:r>
          <a:r>
            <a:rPr lang="en-US" sz="2000" kern="1200" dirty="0"/>
            <a:t> Tenaga </a:t>
          </a:r>
          <a:r>
            <a:rPr lang="en-US" sz="2000" kern="1200" dirty="0" err="1"/>
            <a:t>Kesehatan</a:t>
          </a:r>
          <a:endParaRPr lang="en-ID" sz="2000" kern="1200" dirty="0"/>
        </a:p>
      </dsp:txBody>
      <dsp:txXfrm rot="10800000">
        <a:off x="849478" y="1741936"/>
        <a:ext cx="11054985" cy="453702"/>
      </dsp:txXfrm>
    </dsp:sp>
    <dsp:sp modelId="{470A72F6-22D5-472A-8A07-FEB0EBA711DA}">
      <dsp:nvSpPr>
        <dsp:cNvPr id="0" name=""/>
        <dsp:cNvSpPr/>
      </dsp:nvSpPr>
      <dsp:spPr>
        <a:xfrm>
          <a:off x="538598" y="1741936"/>
          <a:ext cx="453702" cy="45370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3CCC6D-FDF9-422A-AFFE-2E5CDD5FD95B}">
      <dsp:nvSpPr>
        <dsp:cNvPr id="0" name=""/>
        <dsp:cNvSpPr/>
      </dsp:nvSpPr>
      <dsp:spPr>
        <a:xfrm rot="10800000">
          <a:off x="736053" y="2320930"/>
          <a:ext cx="11168410" cy="4537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Permenkes</a:t>
          </a:r>
          <a:r>
            <a:rPr lang="en-US" sz="2000" kern="1200" dirty="0"/>
            <a:t> No. 269/MENKES/PER/III/2008 </a:t>
          </a:r>
          <a:r>
            <a:rPr lang="en-US" sz="2000" kern="1200" dirty="0" err="1"/>
            <a:t>tentang</a:t>
          </a:r>
          <a:r>
            <a:rPr lang="en-US" sz="2000" kern="1200" dirty="0"/>
            <a:t> </a:t>
          </a:r>
          <a:r>
            <a:rPr lang="en-US" sz="2000" kern="1200" dirty="0" err="1"/>
            <a:t>Rekam</a:t>
          </a:r>
          <a:r>
            <a:rPr lang="en-US" sz="2000" kern="1200" dirty="0"/>
            <a:t> </a:t>
          </a:r>
          <a:r>
            <a:rPr lang="en-US" sz="2000" kern="1200" dirty="0" err="1"/>
            <a:t>Medis</a:t>
          </a:r>
          <a:endParaRPr lang="en-ID" sz="2000" kern="1200" dirty="0"/>
        </a:p>
      </dsp:txBody>
      <dsp:txXfrm rot="10800000">
        <a:off x="849478" y="2320930"/>
        <a:ext cx="11054985" cy="453702"/>
      </dsp:txXfrm>
    </dsp:sp>
    <dsp:sp modelId="{8E9B8EAD-44C2-49E4-8F45-3F5CE4AA4939}">
      <dsp:nvSpPr>
        <dsp:cNvPr id="0" name=""/>
        <dsp:cNvSpPr/>
      </dsp:nvSpPr>
      <dsp:spPr>
        <a:xfrm>
          <a:off x="538598" y="2320930"/>
          <a:ext cx="453702" cy="45370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EC1A65-4EFF-4ECE-9459-34B45C2FFA01}">
      <dsp:nvSpPr>
        <dsp:cNvPr id="0" name=""/>
        <dsp:cNvSpPr/>
      </dsp:nvSpPr>
      <dsp:spPr>
        <a:xfrm rot="10800000">
          <a:off x="736053" y="2899925"/>
          <a:ext cx="11168410" cy="4537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Permenkes</a:t>
          </a:r>
          <a:r>
            <a:rPr lang="en-US" sz="2000" kern="1200" dirty="0"/>
            <a:t> No. 290/MENKES/PER/III/2008 </a:t>
          </a:r>
          <a:r>
            <a:rPr lang="en-US" sz="2000" kern="1200" dirty="0" err="1"/>
            <a:t>tentang</a:t>
          </a:r>
          <a:r>
            <a:rPr lang="en-US" sz="2000" kern="1200" dirty="0"/>
            <a:t> </a:t>
          </a:r>
          <a:r>
            <a:rPr lang="en-US" sz="2000" kern="1200" dirty="0" err="1"/>
            <a:t>Persetujuan</a:t>
          </a:r>
          <a:r>
            <a:rPr lang="en-US" sz="2000" kern="1200" dirty="0"/>
            <a:t> </a:t>
          </a:r>
          <a:r>
            <a:rPr lang="en-US" sz="2000" kern="1200" dirty="0" err="1"/>
            <a:t>Tindakan</a:t>
          </a:r>
          <a:r>
            <a:rPr lang="en-US" sz="2000" kern="1200" dirty="0"/>
            <a:t> </a:t>
          </a:r>
          <a:r>
            <a:rPr lang="en-US" sz="2000" kern="1200" dirty="0" err="1"/>
            <a:t>Kesokteran</a:t>
          </a:r>
          <a:endParaRPr lang="en-ID" sz="2000" kern="1200" dirty="0"/>
        </a:p>
      </dsp:txBody>
      <dsp:txXfrm rot="10800000">
        <a:off x="849478" y="2899925"/>
        <a:ext cx="11054985" cy="453702"/>
      </dsp:txXfrm>
    </dsp:sp>
    <dsp:sp modelId="{CE8479EF-925B-44FD-BFD9-B56BED8F382E}">
      <dsp:nvSpPr>
        <dsp:cNvPr id="0" name=""/>
        <dsp:cNvSpPr/>
      </dsp:nvSpPr>
      <dsp:spPr>
        <a:xfrm>
          <a:off x="538598" y="2899925"/>
          <a:ext cx="453702" cy="45370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589D21-7DAC-4E59-93CA-69B95AB21E6E}">
      <dsp:nvSpPr>
        <dsp:cNvPr id="0" name=""/>
        <dsp:cNvSpPr/>
      </dsp:nvSpPr>
      <dsp:spPr>
        <a:xfrm rot="10800000">
          <a:off x="736053" y="3478919"/>
          <a:ext cx="11168410" cy="4537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Permenkes</a:t>
          </a:r>
          <a:r>
            <a:rPr lang="en-US" sz="2000" kern="1200" dirty="0"/>
            <a:t> No. 1438/MENKES/PER/IX/2010 </a:t>
          </a:r>
          <a:r>
            <a:rPr lang="en-US" sz="2000" kern="1200" dirty="0" err="1"/>
            <a:t>tentang</a:t>
          </a:r>
          <a:r>
            <a:rPr lang="en-US" sz="2000" kern="1200" dirty="0"/>
            <a:t> </a:t>
          </a:r>
          <a:r>
            <a:rPr lang="en-US" sz="2000" kern="1200" dirty="0" err="1"/>
            <a:t>Standar</a:t>
          </a:r>
          <a:r>
            <a:rPr lang="en-US" sz="2000" kern="1200" dirty="0"/>
            <a:t> </a:t>
          </a:r>
          <a:r>
            <a:rPr lang="en-US" sz="2000" kern="1200" dirty="0" err="1"/>
            <a:t>Pelayanan</a:t>
          </a:r>
          <a:r>
            <a:rPr lang="en-US" sz="2000" kern="1200" dirty="0"/>
            <a:t> </a:t>
          </a:r>
          <a:r>
            <a:rPr lang="en-US" sz="2000" kern="1200" dirty="0" err="1"/>
            <a:t>Kedokteran</a:t>
          </a:r>
          <a:endParaRPr lang="en-ID" sz="2000" kern="1200" dirty="0"/>
        </a:p>
      </dsp:txBody>
      <dsp:txXfrm rot="10800000">
        <a:off x="849478" y="3478919"/>
        <a:ext cx="11054985" cy="453702"/>
      </dsp:txXfrm>
    </dsp:sp>
    <dsp:sp modelId="{0E748D5A-E726-42F2-9C9C-18E7533F9F98}">
      <dsp:nvSpPr>
        <dsp:cNvPr id="0" name=""/>
        <dsp:cNvSpPr/>
      </dsp:nvSpPr>
      <dsp:spPr>
        <a:xfrm>
          <a:off x="538598" y="3478919"/>
          <a:ext cx="453702" cy="45370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1417B9-B198-4946-B459-039263271493}">
      <dsp:nvSpPr>
        <dsp:cNvPr id="0" name=""/>
        <dsp:cNvSpPr/>
      </dsp:nvSpPr>
      <dsp:spPr>
        <a:xfrm rot="10800000">
          <a:off x="736053" y="4057912"/>
          <a:ext cx="11168410" cy="4537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70" tIns="60960" rIns="113792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Permenkes</a:t>
          </a:r>
          <a:r>
            <a:rPr lang="en-US" sz="1600" kern="1200" dirty="0"/>
            <a:t> No. 5 </a:t>
          </a:r>
          <a:r>
            <a:rPr lang="en-US" sz="1600" kern="1200" dirty="0" err="1"/>
            <a:t>Tahun</a:t>
          </a:r>
          <a:r>
            <a:rPr lang="en-US" sz="1600" kern="1200" dirty="0"/>
            <a:t> 2018 </a:t>
          </a:r>
          <a:r>
            <a:rPr lang="en-US" sz="1600" kern="1200" dirty="0" err="1"/>
            <a:t>tentang</a:t>
          </a:r>
          <a:r>
            <a:rPr lang="en-US" sz="1600" kern="1200" dirty="0"/>
            <a:t> </a:t>
          </a:r>
          <a:r>
            <a:rPr lang="en-US" sz="1600" kern="1200" dirty="0" err="1"/>
            <a:t>Perubahan</a:t>
          </a:r>
          <a:r>
            <a:rPr lang="en-US" sz="1600" kern="1200" dirty="0"/>
            <a:t> </a:t>
          </a:r>
          <a:r>
            <a:rPr lang="en-US" sz="1600" kern="1200" dirty="0" err="1"/>
            <a:t>Ketiga</a:t>
          </a:r>
          <a:r>
            <a:rPr lang="en-US" sz="1600" kern="1200" dirty="0"/>
            <a:t> </a:t>
          </a:r>
          <a:r>
            <a:rPr lang="en-US" sz="1600" kern="1200" dirty="0" err="1"/>
            <a:t>Atas</a:t>
          </a:r>
          <a:r>
            <a:rPr lang="en-US" sz="1600" kern="1200" dirty="0"/>
            <a:t> </a:t>
          </a:r>
          <a:r>
            <a:rPr lang="en-US" sz="1600" kern="1200" dirty="0" err="1"/>
            <a:t>Permenkes</a:t>
          </a:r>
          <a:r>
            <a:rPr lang="en-US" sz="1600" kern="1200" dirty="0"/>
            <a:t> 71/2013 </a:t>
          </a:r>
          <a:r>
            <a:rPr lang="en-US" sz="1600" kern="1200" dirty="0" err="1"/>
            <a:t>tentang</a:t>
          </a:r>
          <a:r>
            <a:rPr lang="en-US" sz="1600" kern="1200" dirty="0"/>
            <a:t> </a:t>
          </a:r>
          <a:r>
            <a:rPr lang="en-US" sz="1600" kern="1200" dirty="0" err="1"/>
            <a:t>Pelayanan</a:t>
          </a:r>
          <a:r>
            <a:rPr lang="en-US" sz="1600" kern="1200" dirty="0"/>
            <a:t> </a:t>
          </a:r>
          <a:r>
            <a:rPr lang="en-US" sz="1600" kern="1200" dirty="0" err="1"/>
            <a:t>Kesehatan</a:t>
          </a:r>
          <a:r>
            <a:rPr lang="en-US" sz="1600" kern="1200" dirty="0"/>
            <a:t> Pada </a:t>
          </a:r>
          <a:r>
            <a:rPr lang="en-US" sz="1600" kern="1200" dirty="0" err="1"/>
            <a:t>Jaminan</a:t>
          </a:r>
          <a:r>
            <a:rPr lang="en-US" sz="1600" kern="1200" dirty="0"/>
            <a:t> </a:t>
          </a:r>
          <a:r>
            <a:rPr lang="en-US" sz="1600" kern="1200" dirty="0" err="1"/>
            <a:t>Kesehatan</a:t>
          </a:r>
          <a:r>
            <a:rPr lang="en-US" sz="1600" kern="1200" dirty="0"/>
            <a:t> Nasional</a:t>
          </a:r>
          <a:endParaRPr lang="en-ID" sz="1600" kern="1200" dirty="0"/>
        </a:p>
      </dsp:txBody>
      <dsp:txXfrm rot="10800000">
        <a:off x="849478" y="4057912"/>
        <a:ext cx="11054985" cy="453702"/>
      </dsp:txXfrm>
    </dsp:sp>
    <dsp:sp modelId="{F978D871-EC2D-4329-BDE4-3FB07955BCB8}">
      <dsp:nvSpPr>
        <dsp:cNvPr id="0" name=""/>
        <dsp:cNvSpPr/>
      </dsp:nvSpPr>
      <dsp:spPr>
        <a:xfrm>
          <a:off x="538598" y="4057912"/>
          <a:ext cx="453702" cy="45370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B3A444-F075-4CA8-902F-BC4A6D085368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E28EFB-15BB-4E76-81F0-F32F86A6F7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75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28EFB-15BB-4E76-81F0-F32F86A6F770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930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28EFB-15BB-4E76-81F0-F32F86A6F770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031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BCAA-A7A2-4A2C-93DB-EC542D395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01DB2-2D83-40B8-A5C2-6561A44A8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36E5-A2AF-4C70-A18D-25FF6ED3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EABD0-BD61-4517-BD41-89B1D0B2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6A554-036A-4529-9BAC-4326CA2D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447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2594-50DE-4D8B-B61E-B7BBED53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FF2AB-70AD-4FF0-81FE-B2B582E91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6C758-71E4-4B0D-83CD-DAAB3189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BE3F2-BBE2-4143-AC3C-A5A8BC45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7B8F4-3D4E-4C83-8651-AD6C154E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96683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0193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8510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0696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55856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48135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94454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9457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73057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18391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01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58AEE-590E-408B-8DEE-77C1BBC35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B0391-3687-4316-A165-306B870CC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5D474-EA35-437D-8B14-47AE6FE8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0C130-DC41-46CD-9EAB-D04C3B3C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44C2F-FFDB-4875-AB7A-78DA6C76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06676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33705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67052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37752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67799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1974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35827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82147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7994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46766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899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1845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87301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02088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65940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39490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02085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24644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26869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63122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97040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6144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9658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5307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31641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65342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81309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66412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3178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64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94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11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538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827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54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23C2-1F7B-41E2-8724-9BB44F4E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9F053-9224-4E4A-8265-1CAC3179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CDBEE-A66E-402A-88DA-347C85A7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C6DD3-D20C-4F38-BABD-4A261763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A2B80-3B0E-44C0-AAB6-474FCCA0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3358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940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581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314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985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2562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6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3525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73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13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18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BE9D7-1EC9-45BF-AE99-5BD5C1CF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41279-82E4-4972-9CDB-1C4A26854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E6D9-04B2-4098-970B-6DC7E836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897F9-4A30-4C54-AD9E-D8A709CC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388B-B43B-4643-BEC7-B4B6317F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0478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478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0528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6155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263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37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0399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641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36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578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6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3B6D-8551-45B5-8AA2-B47E2A12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E477D-78F1-46DC-898F-BDDD2312A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41894-A6F1-45D6-A3DC-8EFF7BE8E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3DFE8-0C4A-4B97-86E6-9A6E8D1A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D4A55-B469-4E2E-A48C-28196186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17BB-5966-4BDE-8FF5-BCF47CAA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9161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0138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5666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ID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175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0125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6636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7204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1285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9056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070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04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E1C1-24A4-4E53-8828-37C8B11F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DE8D0-3E2D-468E-8953-92F72AF5F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1B69A-10FB-49B2-90C1-3F6BFBB20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D7FCE-3091-4BA3-B7EB-0B9909BD0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915C2-CF2E-4EE4-80B8-B8D55EA8E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6AC78-48F7-4F82-AA06-5CC95F5D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D3FFA-7FBA-4EBE-B755-0DEE153A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CF8F5-A770-4601-B384-7813DA30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3780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41693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2488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26579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5104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458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9305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4989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4507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03195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835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D0D9-3245-4EC6-9696-4FC5287B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222A1-9FCC-4A3E-8AED-10010FC1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BE41E-82A1-4989-B6E0-5887CE68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BD509-4083-42E5-8B5D-7C21AE14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8020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77611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4837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93186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069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34113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2361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05999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2146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27287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630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D8B70-956C-4696-B824-CD7172F1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945D3-C89F-4BD9-8EA2-7DD9566A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4341F-BB70-45CA-B5EF-16056C52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94921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90045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41898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5834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3506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5010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74487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044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34229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221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17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AB9B-607D-421E-9FBA-9F9D55AD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CC515-33CD-4855-B1A1-2D20442E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2AC1B-DB48-444C-9706-B3778CD18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5C8AF-591E-485A-A85F-B46D516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CF479-6F1C-4490-AE25-89FB4D01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1BE4C-53FB-460D-9112-51F761D8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46625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11492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57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10229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12991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030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7033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20156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7400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423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58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906A-9D50-482B-B1DC-4E534F5A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A37A99-775C-4629-9BB0-EC64FF77A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822A4-8C53-4E0B-B81E-86F0F39CB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8A2B7-A601-4D61-B5F7-F5D5B7CB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4B3F4-A733-4A8C-99B3-CE5C20BB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AEDA5-713E-4359-B04C-8C0E78D8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69765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3803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963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2591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306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540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5464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1026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58669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6849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57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1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21E31-D62B-46B9-9168-5F2E047F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994EB-E9A6-44EB-B56E-3BE583397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FCB08-908E-405B-801B-E94EF29AF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15000-1D8E-4A38-861D-ED7B04BB6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34F6E-899E-4911-BEEA-C2F970455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08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4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300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854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104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34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92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2572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56ADAC-E6F7-4AC8-A329-89D003A57C6F}" type="datetimeFigureOut">
              <a:rPr lang="en-ID" smtClean="0"/>
              <a:t>17/10/2019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B64B1-4D39-4AD5-B12E-334DFC5CB0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2672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D1C46-7A91-45A8-B95F-D79EDCC59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7896" y="457200"/>
            <a:ext cx="5914104" cy="23876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Bahnschrift Condensed" panose="020B0502040204020203" pitchFamily="34" charset="0"/>
              </a:rPr>
              <a:t>PENYELESAIAN SENGKETA PELAYANAN KESEHATAN</a:t>
            </a:r>
            <a:endParaRPr lang="en-ID" b="1" dirty="0">
              <a:latin typeface="Bahnschrift Condensed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64546-E300-43FB-A778-308F88B9F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7896" y="3161558"/>
            <a:ext cx="5914104" cy="1655762"/>
          </a:xfrm>
        </p:spPr>
        <p:txBody>
          <a:bodyPr/>
          <a:lstStyle/>
          <a:p>
            <a:pPr algn="l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NYOMAN BUDI ADNYANA, S.H., M.H., CLA., CPL.</a:t>
            </a:r>
          </a:p>
          <a:p>
            <a:pPr algn="l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DPC PERADI Denpasar /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endParaRPr lang="en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2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3982-6ACE-47A5-83C5-35EF865E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0" y="1249681"/>
            <a:ext cx="10515600" cy="1112519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TUNTUTAN PIDANA</a:t>
            </a:r>
            <a:endParaRPr lang="en-ID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DD8F57-6AAA-4395-959D-1A905787F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464869"/>
              </p:ext>
            </p:extLst>
          </p:nvPr>
        </p:nvGraphicFramePr>
        <p:xfrm>
          <a:off x="137160" y="1021080"/>
          <a:ext cx="11902440" cy="5684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640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86BE-9B2C-4C5B-A77B-D14D087A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36" y="714875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Peraturan</a:t>
            </a:r>
            <a:r>
              <a:rPr lang="en-US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32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Perundang</a:t>
            </a:r>
            <a:r>
              <a:rPr lang="en-US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– </a:t>
            </a:r>
            <a:r>
              <a:rPr lang="en-US" sz="32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undangan</a:t>
            </a:r>
            <a:r>
              <a:rPr lang="en-US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32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Mengenai</a:t>
            </a:r>
            <a:r>
              <a:rPr lang="en-US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32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Hukum</a:t>
            </a:r>
            <a:r>
              <a:rPr lang="en-US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32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Kesehatan</a:t>
            </a:r>
            <a:r>
              <a:rPr lang="en-US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di Indonesia</a:t>
            </a:r>
            <a:endParaRPr lang="en-ID" sz="3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C4188B-7AFE-4D7B-AD7D-377D04F16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304308"/>
              </p:ext>
            </p:extLst>
          </p:nvPr>
        </p:nvGraphicFramePr>
        <p:xfrm>
          <a:off x="-138023" y="1863306"/>
          <a:ext cx="12192000" cy="451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141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5936-FEA0-47AA-B654-E64DA76D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pPr algn="ctr"/>
            <a:r>
              <a:rPr lang="en-US" sz="3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MALPRAKTEK MEDIS DI INDONESIA</a:t>
            </a:r>
            <a:endParaRPr lang="en-ID" sz="3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B6C04F-CAAA-47C7-AF9E-0AFC8204F2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496904"/>
              </p:ext>
            </p:extLst>
          </p:nvPr>
        </p:nvGraphicFramePr>
        <p:xfrm>
          <a:off x="569343" y="2294626"/>
          <a:ext cx="11455880" cy="439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00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5936-FEA0-47AA-B654-E64DA76D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r>
              <a:rPr lang="en-US" sz="3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MALPRAKTEK MEDIS DI LUAR INDONESIA</a:t>
            </a:r>
            <a:endParaRPr lang="en-ID" sz="3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B6C04F-CAAA-47C7-AF9E-0AFC8204F2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521313"/>
              </p:ext>
            </p:extLst>
          </p:nvPr>
        </p:nvGraphicFramePr>
        <p:xfrm>
          <a:off x="569343" y="2294626"/>
          <a:ext cx="11455880" cy="439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79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6B01-AF42-426C-AE20-2E5D44E6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AMERICAN MEDICAL ASSOCIATION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63774-3DC1-421B-81A7-D89E6962E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 err="1"/>
              <a:t>Menentang</a:t>
            </a:r>
            <a:r>
              <a:rPr lang="en-US" sz="3200" dirty="0"/>
              <a:t> </a:t>
            </a:r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tuntutan</a:t>
            </a:r>
            <a:r>
              <a:rPr lang="en-US" sz="3200" dirty="0"/>
              <a:t> </a:t>
            </a:r>
            <a:r>
              <a:rPr lang="en-US" sz="3200" dirty="0" err="1"/>
              <a:t>pidana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malpraktek</a:t>
            </a:r>
            <a:r>
              <a:rPr lang="en-US" sz="3200" dirty="0"/>
              <a:t> </a:t>
            </a:r>
            <a:r>
              <a:rPr lang="en-US" sz="3200" dirty="0" err="1"/>
              <a:t>medis</a:t>
            </a:r>
            <a:r>
              <a:rPr lang="en-US" sz="3200" dirty="0"/>
              <a:t> yang </a:t>
            </a:r>
            <a:r>
              <a:rPr lang="en-US" sz="3200" dirty="0" err="1"/>
              <a:t>disebabkan</a:t>
            </a:r>
            <a:r>
              <a:rPr lang="en-US" sz="3200" dirty="0"/>
              <a:t> oleh </a:t>
            </a:r>
            <a:r>
              <a:rPr lang="en-US" sz="3200" i="1" dirty="0"/>
              <a:t>medical negligence </a:t>
            </a:r>
            <a:r>
              <a:rPr lang="en-US" sz="3200" dirty="0"/>
              <a:t>(</a:t>
            </a:r>
            <a:r>
              <a:rPr lang="en-US" sz="3200" dirty="0" err="1"/>
              <a:t>kelalaian</a:t>
            </a:r>
            <a:r>
              <a:rPr lang="en-US" sz="3200" dirty="0"/>
              <a:t> </a:t>
            </a:r>
            <a:r>
              <a:rPr lang="en-US" sz="3200" dirty="0" err="1"/>
              <a:t>medis</a:t>
            </a:r>
            <a:r>
              <a:rPr lang="en-US" sz="3200" dirty="0"/>
              <a:t>) </a:t>
            </a:r>
            <a:r>
              <a:rPr lang="en-US" sz="3200" dirty="0" err="1"/>
              <a:t>ketika</a:t>
            </a:r>
            <a:r>
              <a:rPr lang="en-US" sz="3200" dirty="0"/>
              <a:t> </a:t>
            </a:r>
            <a:r>
              <a:rPr lang="en-US" sz="3200" dirty="0" err="1"/>
              <a:t>pemberi</a:t>
            </a:r>
            <a:r>
              <a:rPr lang="en-US" sz="3200" dirty="0"/>
              <a:t> </a:t>
            </a:r>
            <a:r>
              <a:rPr lang="en-US" sz="3200" dirty="0" err="1"/>
              <a:t>layanan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mengambil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diketahuinya</a:t>
            </a:r>
            <a:r>
              <a:rPr lang="en-US" sz="3200" dirty="0"/>
              <a:t>.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98611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117A-6F7E-492F-825B-91B3691A0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TERIMA KASIH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41679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D21A-231E-4239-9CA0-384EF1C6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18844"/>
            <a:ext cx="9603275" cy="1049235"/>
          </a:xfrm>
        </p:spPr>
        <p:txBody>
          <a:bodyPr/>
          <a:lstStyle/>
          <a:p>
            <a:pPr algn="ctr"/>
            <a:r>
              <a:rPr lang="en-US" b="1" dirty="0" err="1"/>
              <a:t>Sengketa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A8450-24C7-4935-95B4-97AA69DAE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D" b="1" dirty="0" err="1"/>
              <a:t>Sengketa</a:t>
            </a:r>
            <a:r>
              <a:rPr lang="en-ID" b="1" dirty="0"/>
              <a:t> </a:t>
            </a:r>
            <a:r>
              <a:rPr lang="en-ID" b="1" dirty="0" err="1"/>
              <a:t>Pelayanan</a:t>
            </a:r>
            <a:r>
              <a:rPr lang="en-ID" b="1" dirty="0"/>
              <a:t> </a:t>
            </a:r>
            <a:r>
              <a:rPr lang="en-ID" b="1" dirty="0" err="1"/>
              <a:t>Kesehatan</a:t>
            </a:r>
            <a:r>
              <a:rPr lang="en-ID" b="1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sengketa</a:t>
            </a:r>
            <a:r>
              <a:rPr lang="en-ID" dirty="0"/>
              <a:t> </a:t>
            </a:r>
            <a:r>
              <a:rPr lang="en-ID" dirty="0" err="1"/>
              <a:t>medik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perselisihan</a:t>
            </a:r>
            <a:r>
              <a:rPr lang="en-ID" dirty="0"/>
              <a:t> yang </a:t>
            </a:r>
            <a:r>
              <a:rPr lang="en-ID" dirty="0" err="1"/>
              <a:t>timbul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dokter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penyembuhan</a:t>
            </a:r>
            <a:r>
              <a:rPr lang="en-ID" dirty="0"/>
              <a:t>.</a:t>
            </a:r>
          </a:p>
          <a:p>
            <a:pPr algn="just"/>
            <a:endParaRPr lang="en-ID" dirty="0"/>
          </a:p>
          <a:p>
            <a:pPr marL="0" indent="0" algn="just">
              <a:buNone/>
            </a:pPr>
            <a:r>
              <a:rPr lang="en-ID" dirty="0"/>
              <a:t>Pada </a:t>
            </a:r>
            <a:r>
              <a:rPr lang="en-ID" dirty="0" err="1"/>
              <a:t>dasarnya</a:t>
            </a:r>
            <a:r>
              <a:rPr lang="en-ID" dirty="0"/>
              <a:t> </a:t>
            </a:r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sengketa</a:t>
            </a:r>
            <a:r>
              <a:rPr lang="en-ID" dirty="0"/>
              <a:t> </a:t>
            </a:r>
            <a:r>
              <a:rPr lang="en-ID" dirty="0" err="1"/>
              <a:t>medik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timbul</a:t>
            </a:r>
            <a:r>
              <a:rPr lang="en-ID" dirty="0"/>
              <a:t> </a:t>
            </a:r>
            <a:r>
              <a:rPr lang="en-ID" dirty="0" err="1"/>
              <a:t>ketidakpuasan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dokter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. </a:t>
            </a:r>
            <a:r>
              <a:rPr lang="en-ID" dirty="0" err="1"/>
              <a:t>Ketidakpuasan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dikarenakan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dugaan</a:t>
            </a:r>
            <a:r>
              <a:rPr lang="en-ID" dirty="0"/>
              <a:t> </a:t>
            </a:r>
            <a:r>
              <a:rPr lang="en-ID" dirty="0" err="1"/>
              <a:t>kesalahan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kelalaian</a:t>
            </a:r>
            <a:r>
              <a:rPr lang="en-ID" dirty="0"/>
              <a:t> </a:t>
            </a:r>
            <a:r>
              <a:rPr lang="en-ID" dirty="0" err="1"/>
              <a:t>dokter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tugasnya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kerugian</a:t>
            </a:r>
            <a:r>
              <a:rPr lang="en-ID" dirty="0"/>
              <a:t> pada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b="1" dirty="0"/>
              <a:t>MALPRAKTEK MEDIS</a:t>
            </a:r>
            <a:r>
              <a:rPr lang="en-ID" dirty="0"/>
              <a:t>.</a:t>
            </a:r>
          </a:p>
          <a:p>
            <a:pPr algn="just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343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9AFB44-350E-4092-8447-37463FF028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825233"/>
              </p:ext>
            </p:extLst>
          </p:nvPr>
        </p:nvGraphicFramePr>
        <p:xfrm>
          <a:off x="1" y="106680"/>
          <a:ext cx="12192000" cy="659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00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1A2D-0B43-4C37-8756-338D380F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/>
              <a:t>KAPAN SUATU TINDAKAN MEDIS DISEBUT MALPRAKTEK?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6F7A36-EC74-4CBD-B45B-BCDD17EB9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588393"/>
              </p:ext>
            </p:extLst>
          </p:nvPr>
        </p:nvGraphicFramePr>
        <p:xfrm>
          <a:off x="1809433" y="2259965"/>
          <a:ext cx="9520237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18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1C9D31F-4204-4CCC-990D-C7A7E857A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9138859"/>
              </p:ext>
            </p:extLst>
          </p:nvPr>
        </p:nvGraphicFramePr>
        <p:xfrm>
          <a:off x="224287" y="258792"/>
          <a:ext cx="11731923" cy="641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94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1C5840-D9F1-4C53-BA39-1DE4C73EB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981006"/>
              </p:ext>
            </p:extLst>
          </p:nvPr>
        </p:nvGraphicFramePr>
        <p:xfrm>
          <a:off x="198120" y="0"/>
          <a:ext cx="11811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83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12DCA6-E259-48C5-9746-111511276B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11399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685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DC0191-A899-4B99-87BE-F4A161F5D3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34397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D54F70D-AA62-494E-BC6C-C173B9973EB2}"/>
              </a:ext>
            </a:extLst>
          </p:cNvPr>
          <p:cNvSpPr/>
          <p:nvPr/>
        </p:nvSpPr>
        <p:spPr>
          <a:xfrm rot="2944722">
            <a:off x="11282871" y="1783750"/>
            <a:ext cx="564551" cy="56455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2335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1A92-F6CA-4164-9994-C21BEBD6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1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 prstMaterial="metal"/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GUGATAN PERDATA</a:t>
            </a:r>
            <a:endParaRPr lang="en-ID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0B27E5-A993-4C98-98AA-42918691B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227325"/>
              </p:ext>
            </p:extLst>
          </p:nvPr>
        </p:nvGraphicFramePr>
        <p:xfrm>
          <a:off x="0" y="1554164"/>
          <a:ext cx="12192000" cy="4910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456841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5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6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7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8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9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781</Words>
  <Application>Microsoft Office PowerPoint</Application>
  <PresentationFormat>Widescreen</PresentationFormat>
  <Paragraphs>74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Adobe Gothic Std B</vt:lpstr>
      <vt:lpstr>Arial</vt:lpstr>
      <vt:lpstr>Bahnschrift Condensed</vt:lpstr>
      <vt:lpstr>Calibri</vt:lpstr>
      <vt:lpstr>Calibri Light</vt:lpstr>
      <vt:lpstr>Century Gothic</vt:lpstr>
      <vt:lpstr>Garamond</vt:lpstr>
      <vt:lpstr>Gill Sans MT</vt:lpstr>
      <vt:lpstr>Palatino Linotype</vt:lpstr>
      <vt:lpstr>Times New Roman</vt:lpstr>
      <vt:lpstr>Wingdings 3</vt:lpstr>
      <vt:lpstr>Office Theme</vt:lpstr>
      <vt:lpstr>Gallery</vt:lpstr>
      <vt:lpstr>Organic</vt:lpstr>
      <vt:lpstr>Ion Boardroom</vt:lpstr>
      <vt:lpstr>1_Ion Boardroom</vt:lpstr>
      <vt:lpstr>1_Organic</vt:lpstr>
      <vt:lpstr>1_Gallery</vt:lpstr>
      <vt:lpstr>Slice</vt:lpstr>
      <vt:lpstr>Ion</vt:lpstr>
      <vt:lpstr>PENYELESAIAN SENGKETA PELAYANAN KESEHATAN</vt:lpstr>
      <vt:lpstr>Sengketa Pelayanan Kesehatan</vt:lpstr>
      <vt:lpstr>PowerPoint Presentation</vt:lpstr>
      <vt:lpstr>KAPAN SUATU TINDAKAN MEDIS DISEBUT MALPRAKTEK?</vt:lpstr>
      <vt:lpstr>PowerPoint Presentation</vt:lpstr>
      <vt:lpstr>PowerPoint Presentation</vt:lpstr>
      <vt:lpstr>PowerPoint Presentation</vt:lpstr>
      <vt:lpstr>PowerPoint Presentation</vt:lpstr>
      <vt:lpstr>GUGATAN PERDATA</vt:lpstr>
      <vt:lpstr>TUNTUTAN PIDANA</vt:lpstr>
      <vt:lpstr>Peraturan Perundang – undangan Mengenai Hukum Kesehatan di Indonesia</vt:lpstr>
      <vt:lpstr>MALPRAKTEK MEDIS DI INDONESIA</vt:lpstr>
      <vt:lpstr>MALPRAKTEK MEDIS DI LUAR INDONESIA</vt:lpstr>
      <vt:lpstr>AMERICAN MEDICAL ASSOCIATION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TUNTUTAN PIDANA MALPRAKTEK</dc:title>
  <dc:creator>User</dc:creator>
  <cp:lastModifiedBy>User</cp:lastModifiedBy>
  <cp:revision>79</cp:revision>
  <cp:lastPrinted>2019-10-17T05:37:09Z</cp:lastPrinted>
  <dcterms:created xsi:type="dcterms:W3CDTF">2019-10-13T03:44:59Z</dcterms:created>
  <dcterms:modified xsi:type="dcterms:W3CDTF">2019-10-17T05:37:53Z</dcterms:modified>
</cp:coreProperties>
</file>